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370" r:id="rId2"/>
    <p:sldId id="386" r:id="rId3"/>
    <p:sldId id="382" r:id="rId4"/>
    <p:sldId id="383" r:id="rId5"/>
    <p:sldId id="371" r:id="rId6"/>
    <p:sldId id="372" r:id="rId7"/>
    <p:sldId id="390" r:id="rId8"/>
    <p:sldId id="388" r:id="rId9"/>
    <p:sldId id="384" r:id="rId10"/>
    <p:sldId id="385" r:id="rId11"/>
    <p:sldId id="379" r:id="rId12"/>
    <p:sldId id="374" r:id="rId13"/>
    <p:sldId id="389" r:id="rId14"/>
    <p:sldId id="378" r:id="rId15"/>
    <p:sldId id="368" r:id="rId16"/>
    <p:sldId id="391" r:id="rId17"/>
    <p:sldId id="377" r:id="rId18"/>
    <p:sldId id="376" r:id="rId19"/>
    <p:sldId id="375" r:id="rId20"/>
    <p:sldId id="392" r:id="rId21"/>
    <p:sldId id="380" r:id="rId22"/>
    <p:sldId id="381" r:id="rId23"/>
    <p:sldId id="395" r:id="rId24"/>
    <p:sldId id="387" r:id="rId25"/>
    <p:sldId id="26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4537"/>
    <a:srgbClr val="040F15"/>
    <a:srgbClr val="085370"/>
    <a:srgbClr val="37865C"/>
    <a:srgbClr val="0B1D20"/>
    <a:srgbClr val="6ED0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0C70CE-C017-49A6-922D-5B4210FCF322}" v="296" dt="2024-11-20T18:37:48.8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84746" autoAdjust="0"/>
  </p:normalViewPr>
  <p:slideViewPr>
    <p:cSldViewPr snapToGrid="0">
      <p:cViewPr varScale="1">
        <p:scale>
          <a:sx n="86" d="100"/>
          <a:sy n="86" d="100"/>
        </p:scale>
        <p:origin x="34" y="49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laize stewart" userId="fd019c176e792bed" providerId="LiveId" clId="{970C70CE-C017-49A6-922D-5B4210FCF322}"/>
    <pc:docChg chg="undo redo custSel addSld delSld modSld sldOrd">
      <pc:chgData name="blaize stewart" userId="fd019c176e792bed" providerId="LiveId" clId="{970C70CE-C017-49A6-922D-5B4210FCF322}" dt="2024-11-20T18:37:48.821" v="752"/>
      <pc:docMkLst>
        <pc:docMk/>
      </pc:docMkLst>
      <pc:sldChg chg="add">
        <pc:chgData name="blaize stewart" userId="fd019c176e792bed" providerId="LiveId" clId="{970C70CE-C017-49A6-922D-5B4210FCF322}" dt="2024-11-20T14:00:35.417" v="750"/>
        <pc:sldMkLst>
          <pc:docMk/>
          <pc:sldMk cId="1727960841" sldId="260"/>
        </pc:sldMkLst>
      </pc:sldChg>
      <pc:sldChg chg="add del setBg">
        <pc:chgData name="blaize stewart" userId="fd019c176e792bed" providerId="LiveId" clId="{970C70CE-C017-49A6-922D-5B4210FCF322}" dt="2024-11-19T14:31:17.560" v="8" actId="47"/>
        <pc:sldMkLst>
          <pc:docMk/>
          <pc:sldMk cId="663509632" sldId="314"/>
        </pc:sldMkLst>
      </pc:sldChg>
      <pc:sldChg chg="modSp mod ord">
        <pc:chgData name="blaize stewart" userId="fd019c176e792bed" providerId="LiveId" clId="{970C70CE-C017-49A6-922D-5B4210FCF322}" dt="2024-11-20T13:49:53.434" v="747"/>
        <pc:sldMkLst>
          <pc:docMk/>
          <pc:sldMk cId="2639383215" sldId="372"/>
        </pc:sldMkLst>
        <pc:spChg chg="mod">
          <ac:chgData name="blaize stewart" userId="fd019c176e792bed" providerId="LiveId" clId="{970C70CE-C017-49A6-922D-5B4210FCF322}" dt="2024-11-19T14:31:28.824" v="9" actId="313"/>
          <ac:spMkLst>
            <pc:docMk/>
            <pc:sldMk cId="2639383215" sldId="372"/>
            <ac:spMk id="11" creationId="{FE942382-C6E0-3130-369A-31723411B1A2}"/>
          </ac:spMkLst>
        </pc:spChg>
      </pc:sldChg>
      <pc:sldChg chg="modAnim">
        <pc:chgData name="blaize stewart" userId="fd019c176e792bed" providerId="LiveId" clId="{970C70CE-C017-49A6-922D-5B4210FCF322}" dt="2024-11-20T18:36:18.748" v="751"/>
        <pc:sldMkLst>
          <pc:docMk/>
          <pc:sldMk cId="4220126048" sldId="382"/>
        </pc:sldMkLst>
      </pc:sldChg>
      <pc:sldChg chg="modSp mod">
        <pc:chgData name="blaize stewart" userId="fd019c176e792bed" providerId="LiveId" clId="{970C70CE-C017-49A6-922D-5B4210FCF322}" dt="2024-11-19T15:01:22.147" v="60" actId="20577"/>
        <pc:sldMkLst>
          <pc:docMk/>
          <pc:sldMk cId="1546269758" sldId="383"/>
        </pc:sldMkLst>
        <pc:spChg chg="mod">
          <ac:chgData name="blaize stewart" userId="fd019c176e792bed" providerId="LiveId" clId="{970C70CE-C017-49A6-922D-5B4210FCF322}" dt="2024-11-19T15:01:22.147" v="60" actId="20577"/>
          <ac:spMkLst>
            <pc:docMk/>
            <pc:sldMk cId="1546269758" sldId="383"/>
            <ac:spMk id="11" creationId="{55B78766-7956-7E36-D3B5-D732CF2CB8E4}"/>
          </ac:spMkLst>
        </pc:spChg>
      </pc:sldChg>
      <pc:sldChg chg="modSp mod">
        <pc:chgData name="blaize stewart" userId="fd019c176e792bed" providerId="LiveId" clId="{970C70CE-C017-49A6-922D-5B4210FCF322}" dt="2024-11-20T13:21:58.188" v="258" actId="20577"/>
        <pc:sldMkLst>
          <pc:docMk/>
          <pc:sldMk cId="466068888" sldId="384"/>
        </pc:sldMkLst>
        <pc:spChg chg="mod">
          <ac:chgData name="blaize stewart" userId="fd019c176e792bed" providerId="LiveId" clId="{970C70CE-C017-49A6-922D-5B4210FCF322}" dt="2024-11-20T13:21:58.188" v="258" actId="20577"/>
          <ac:spMkLst>
            <pc:docMk/>
            <pc:sldMk cId="466068888" sldId="384"/>
            <ac:spMk id="11" creationId="{CCA2407E-86C4-C3F4-C94E-48C1CC1866FD}"/>
          </ac:spMkLst>
        </pc:spChg>
      </pc:sldChg>
      <pc:sldChg chg="addSp delSp modSp add mod">
        <pc:chgData name="blaize stewart" userId="fd019c176e792bed" providerId="LiveId" clId="{970C70CE-C017-49A6-922D-5B4210FCF322}" dt="2024-11-20T13:45:44.846" v="742" actId="20577"/>
        <pc:sldMkLst>
          <pc:docMk/>
          <pc:sldMk cId="1049372070" sldId="386"/>
        </pc:sldMkLst>
        <pc:spChg chg="del">
          <ac:chgData name="blaize stewart" userId="fd019c176e792bed" providerId="LiveId" clId="{970C70CE-C017-49A6-922D-5B4210FCF322}" dt="2024-11-19T14:31:01.811" v="6" actId="478"/>
          <ac:spMkLst>
            <pc:docMk/>
            <pc:sldMk cId="1049372070" sldId="386"/>
            <ac:spMk id="2" creationId="{C41CEF5A-2A9B-5082-E8A6-948C665E48E3}"/>
          </ac:spMkLst>
        </pc:spChg>
        <pc:spChg chg="add mod">
          <ac:chgData name="blaize stewart" userId="fd019c176e792bed" providerId="LiveId" clId="{970C70CE-C017-49A6-922D-5B4210FCF322}" dt="2024-11-19T14:31:01.811" v="6" actId="478"/>
          <ac:spMkLst>
            <pc:docMk/>
            <pc:sldMk cId="1049372070" sldId="386"/>
            <ac:spMk id="4" creationId="{43BE633C-A1ED-6E31-F50D-C6E0668F963C}"/>
          </ac:spMkLst>
        </pc:spChg>
        <pc:spChg chg="add mod">
          <ac:chgData name="blaize stewart" userId="fd019c176e792bed" providerId="LiveId" clId="{970C70CE-C017-49A6-922D-5B4210FCF322}" dt="2024-11-19T14:31:02.335" v="7"/>
          <ac:spMkLst>
            <pc:docMk/>
            <pc:sldMk cId="1049372070" sldId="386"/>
            <ac:spMk id="6" creationId="{12872A9C-4203-4943-D39D-1A7A51DE2732}"/>
          </ac:spMkLst>
        </pc:spChg>
        <pc:spChg chg="add mod">
          <ac:chgData name="blaize stewart" userId="fd019c176e792bed" providerId="LiveId" clId="{970C70CE-C017-49A6-922D-5B4210FCF322}" dt="2024-11-20T13:45:44.846" v="742" actId="20577"/>
          <ac:spMkLst>
            <pc:docMk/>
            <pc:sldMk cId="1049372070" sldId="386"/>
            <ac:spMk id="7" creationId="{7D40BC70-D81F-D34C-329D-93506DA1E14E}"/>
          </ac:spMkLst>
        </pc:spChg>
        <pc:spChg chg="add mod">
          <ac:chgData name="blaize stewart" userId="fd019c176e792bed" providerId="LiveId" clId="{970C70CE-C017-49A6-922D-5B4210FCF322}" dt="2024-11-20T13:34:47.811" v="733" actId="1076"/>
          <ac:spMkLst>
            <pc:docMk/>
            <pc:sldMk cId="1049372070" sldId="386"/>
            <ac:spMk id="9" creationId="{8019F036-14B6-C88B-10CC-93649339FA4E}"/>
          </ac:spMkLst>
        </pc:spChg>
        <pc:spChg chg="add mod">
          <ac:chgData name="blaize stewart" userId="fd019c176e792bed" providerId="LiveId" clId="{970C70CE-C017-49A6-922D-5B4210FCF322}" dt="2024-11-20T13:34:47.811" v="733" actId="1076"/>
          <ac:spMkLst>
            <pc:docMk/>
            <pc:sldMk cId="1049372070" sldId="386"/>
            <ac:spMk id="11" creationId="{B321A32C-29A1-F93D-7874-C766C6CC918E}"/>
          </ac:spMkLst>
        </pc:spChg>
        <pc:picChg chg="add mod">
          <ac:chgData name="blaize stewart" userId="fd019c176e792bed" providerId="LiveId" clId="{970C70CE-C017-49A6-922D-5B4210FCF322}" dt="2024-11-19T14:31:02.335" v="7"/>
          <ac:picMkLst>
            <pc:docMk/>
            <pc:sldMk cId="1049372070" sldId="386"/>
            <ac:picMk id="5" creationId="{24B1CC2F-F197-45C9-3EC7-A51F0A09C888}"/>
          </ac:picMkLst>
        </pc:picChg>
        <pc:picChg chg="add mod">
          <ac:chgData name="blaize stewart" userId="fd019c176e792bed" providerId="LiveId" clId="{970C70CE-C017-49A6-922D-5B4210FCF322}" dt="2024-11-20T13:34:47.811" v="733" actId="1076"/>
          <ac:picMkLst>
            <pc:docMk/>
            <pc:sldMk cId="1049372070" sldId="386"/>
            <ac:picMk id="8" creationId="{C5A58959-2786-4EEE-31B2-6C397BE452E3}"/>
          </ac:picMkLst>
        </pc:picChg>
        <pc:picChg chg="add mod">
          <ac:chgData name="blaize stewart" userId="fd019c176e792bed" providerId="LiveId" clId="{970C70CE-C017-49A6-922D-5B4210FCF322}" dt="2024-11-20T13:34:47.811" v="733" actId="1076"/>
          <ac:picMkLst>
            <pc:docMk/>
            <pc:sldMk cId="1049372070" sldId="386"/>
            <ac:picMk id="10" creationId="{E4590530-315F-6495-1964-BF41E892B21D}"/>
          </ac:picMkLst>
        </pc:picChg>
        <pc:picChg chg="add mod">
          <ac:chgData name="blaize stewart" userId="fd019c176e792bed" providerId="LiveId" clId="{970C70CE-C017-49A6-922D-5B4210FCF322}" dt="2024-11-19T14:31:02.335" v="7"/>
          <ac:picMkLst>
            <pc:docMk/>
            <pc:sldMk cId="1049372070" sldId="386"/>
            <ac:picMk id="12" creationId="{F0922D5E-D864-F516-13ED-CF0772F5E4DD}"/>
          </ac:picMkLst>
        </pc:picChg>
        <pc:picChg chg="add mod">
          <ac:chgData name="blaize stewart" userId="fd019c176e792bed" providerId="LiveId" clId="{970C70CE-C017-49A6-922D-5B4210FCF322}" dt="2024-11-19T14:31:02.335" v="7"/>
          <ac:picMkLst>
            <pc:docMk/>
            <pc:sldMk cId="1049372070" sldId="386"/>
            <ac:picMk id="13" creationId="{20284ECA-B664-0D1D-6E56-B4649FB43521}"/>
          </ac:picMkLst>
        </pc:picChg>
        <pc:picChg chg="add mod">
          <ac:chgData name="blaize stewart" userId="fd019c176e792bed" providerId="LiveId" clId="{970C70CE-C017-49A6-922D-5B4210FCF322}" dt="2024-11-19T14:31:02.335" v="7"/>
          <ac:picMkLst>
            <pc:docMk/>
            <pc:sldMk cId="1049372070" sldId="386"/>
            <ac:picMk id="14" creationId="{C1ECC952-1FEC-16E8-ECF6-2B581147443F}"/>
          </ac:picMkLst>
        </pc:picChg>
        <pc:picChg chg="add mod">
          <ac:chgData name="blaize stewart" userId="fd019c176e792bed" providerId="LiveId" clId="{970C70CE-C017-49A6-922D-5B4210FCF322}" dt="2024-11-20T13:34:52.463" v="734" actId="1076"/>
          <ac:picMkLst>
            <pc:docMk/>
            <pc:sldMk cId="1049372070" sldId="386"/>
            <ac:picMk id="2050" creationId="{A2E9E663-DD38-D135-D486-384BDA82B63A}"/>
          </ac:picMkLst>
        </pc:picChg>
      </pc:sldChg>
      <pc:sldChg chg="addSp modSp add mod ord">
        <pc:chgData name="blaize stewart" userId="fd019c176e792bed" providerId="LiveId" clId="{970C70CE-C017-49A6-922D-5B4210FCF322}" dt="2024-11-20T13:45:50.406" v="743" actId="20577"/>
        <pc:sldMkLst>
          <pc:docMk/>
          <pc:sldMk cId="2810111289" sldId="387"/>
        </pc:sldMkLst>
        <pc:spChg chg="mod">
          <ac:chgData name="blaize stewart" userId="fd019c176e792bed" providerId="LiveId" clId="{970C70CE-C017-49A6-922D-5B4210FCF322}" dt="2024-11-19T14:34:25.851" v="31" actId="1076"/>
          <ac:spMkLst>
            <pc:docMk/>
            <pc:sldMk cId="2810111289" sldId="387"/>
            <ac:spMk id="2" creationId="{2D0DAD8E-684B-D810-79F4-370DD450121E}"/>
          </ac:spMkLst>
        </pc:spChg>
        <pc:spChg chg="add mod">
          <ac:chgData name="blaize stewart" userId="fd019c176e792bed" providerId="LiveId" clId="{970C70CE-C017-49A6-922D-5B4210FCF322}" dt="2024-11-20T13:45:50.406" v="743" actId="20577"/>
          <ac:spMkLst>
            <pc:docMk/>
            <pc:sldMk cId="2810111289" sldId="387"/>
            <ac:spMk id="3" creationId="{210643AE-F340-5E9C-3839-3DB3E48C77CC}"/>
          </ac:spMkLst>
        </pc:spChg>
        <pc:spChg chg="add mod">
          <ac:chgData name="blaize stewart" userId="fd019c176e792bed" providerId="LiveId" clId="{970C70CE-C017-49A6-922D-5B4210FCF322}" dt="2024-11-19T15:10:24.588" v="105" actId="1076"/>
          <ac:spMkLst>
            <pc:docMk/>
            <pc:sldMk cId="2810111289" sldId="387"/>
            <ac:spMk id="5" creationId="{D5980578-BC24-2AF9-C726-4B16C6A858C6}"/>
          </ac:spMkLst>
        </pc:spChg>
        <pc:spChg chg="add mod">
          <ac:chgData name="blaize stewart" userId="fd019c176e792bed" providerId="LiveId" clId="{970C70CE-C017-49A6-922D-5B4210FCF322}" dt="2024-11-19T15:10:24.588" v="105" actId="1076"/>
          <ac:spMkLst>
            <pc:docMk/>
            <pc:sldMk cId="2810111289" sldId="387"/>
            <ac:spMk id="7" creationId="{01EBFC22-8B69-4CD1-D99F-F33F80D4FC95}"/>
          </ac:spMkLst>
        </pc:spChg>
        <pc:picChg chg="add mod">
          <ac:chgData name="blaize stewart" userId="fd019c176e792bed" providerId="LiveId" clId="{970C70CE-C017-49A6-922D-5B4210FCF322}" dt="2024-11-19T15:10:24.588" v="105" actId="1076"/>
          <ac:picMkLst>
            <pc:docMk/>
            <pc:sldMk cId="2810111289" sldId="387"/>
            <ac:picMk id="4" creationId="{497C449C-CF50-BC90-6748-4E92A84334F6}"/>
          </ac:picMkLst>
        </pc:picChg>
        <pc:picChg chg="add mod">
          <ac:chgData name="blaize stewart" userId="fd019c176e792bed" providerId="LiveId" clId="{970C70CE-C017-49A6-922D-5B4210FCF322}" dt="2024-11-19T15:10:24.588" v="105" actId="1076"/>
          <ac:picMkLst>
            <pc:docMk/>
            <pc:sldMk cId="2810111289" sldId="387"/>
            <ac:picMk id="6" creationId="{60E59032-88A9-922A-61F3-50830F686EAB}"/>
          </ac:picMkLst>
        </pc:picChg>
        <pc:picChg chg="add mod">
          <ac:chgData name="blaize stewart" userId="fd019c176e792bed" providerId="LiveId" clId="{970C70CE-C017-49A6-922D-5B4210FCF322}" dt="2024-11-20T13:35:28.242" v="740" actId="1076"/>
          <ac:picMkLst>
            <pc:docMk/>
            <pc:sldMk cId="2810111289" sldId="387"/>
            <ac:picMk id="8" creationId="{3E1E7DC1-77B8-1081-B62D-65C2C779B53F}"/>
          </ac:picMkLst>
        </pc:picChg>
        <pc:picChg chg="add mod">
          <ac:chgData name="blaize stewart" userId="fd019c176e792bed" providerId="LiveId" clId="{970C70CE-C017-49A6-922D-5B4210FCF322}" dt="2024-11-20T13:35:30.359" v="741" actId="1076"/>
          <ac:picMkLst>
            <pc:docMk/>
            <pc:sldMk cId="2810111289" sldId="387"/>
            <ac:picMk id="9" creationId="{32E5D07E-A21B-B8F9-522B-ED6CEBDA81DD}"/>
          </ac:picMkLst>
        </pc:picChg>
      </pc:sldChg>
      <pc:sldChg chg="addSp modSp mod ord">
        <pc:chgData name="blaize stewart" userId="fd019c176e792bed" providerId="LiveId" clId="{970C70CE-C017-49A6-922D-5B4210FCF322}" dt="2024-11-20T13:49:50.819" v="745"/>
        <pc:sldMkLst>
          <pc:docMk/>
          <pc:sldMk cId="3394837062" sldId="388"/>
        </pc:sldMkLst>
        <pc:spChg chg="add mod">
          <ac:chgData name="blaize stewart" userId="fd019c176e792bed" providerId="LiveId" clId="{970C70CE-C017-49A6-922D-5B4210FCF322}" dt="2024-11-19T15:02:44.370" v="103" actId="1076"/>
          <ac:spMkLst>
            <pc:docMk/>
            <pc:sldMk cId="3394837062" sldId="388"/>
            <ac:spMk id="2" creationId="{41DB3646-F460-8301-1E9D-36C0F4D2DD54}"/>
          </ac:spMkLst>
        </pc:spChg>
        <pc:spChg chg="mod">
          <ac:chgData name="blaize stewart" userId="fd019c176e792bed" providerId="LiveId" clId="{970C70CE-C017-49A6-922D-5B4210FCF322}" dt="2024-11-19T15:01:34.742" v="95" actId="20577"/>
          <ac:spMkLst>
            <pc:docMk/>
            <pc:sldMk cId="3394837062" sldId="388"/>
            <ac:spMk id="11" creationId="{22AF6FDD-D85C-38FB-6AB8-19B15F29740A}"/>
          </ac:spMkLst>
        </pc:spChg>
        <pc:picChg chg="mod">
          <ac:chgData name="blaize stewart" userId="fd019c176e792bed" providerId="LiveId" clId="{970C70CE-C017-49A6-922D-5B4210FCF322}" dt="2024-11-19T15:02:49.888" v="104" actId="1076"/>
          <ac:picMkLst>
            <pc:docMk/>
            <pc:sldMk cId="3394837062" sldId="388"/>
            <ac:picMk id="3074" creationId="{987A6068-1B75-748E-80A9-0C8D61D06028}"/>
          </ac:picMkLst>
        </pc:picChg>
      </pc:sldChg>
      <pc:sldChg chg="modSp add mod setBg">
        <pc:chgData name="blaize stewart" userId="fd019c176e792bed" providerId="LiveId" clId="{970C70CE-C017-49A6-922D-5B4210FCF322}" dt="2024-11-19T20:20:11.788" v="196" actId="20577"/>
        <pc:sldMkLst>
          <pc:docMk/>
          <pc:sldMk cId="433191585" sldId="389"/>
        </pc:sldMkLst>
        <pc:spChg chg="mod">
          <ac:chgData name="blaize stewart" userId="fd019c176e792bed" providerId="LiveId" clId="{970C70CE-C017-49A6-922D-5B4210FCF322}" dt="2024-11-19T20:20:11.788" v="196" actId="20577"/>
          <ac:spMkLst>
            <pc:docMk/>
            <pc:sldMk cId="433191585" sldId="389"/>
            <ac:spMk id="11" creationId="{BBD1E740-14DA-3B3F-9B41-5FED2478F051}"/>
          </ac:spMkLst>
        </pc:spChg>
      </pc:sldChg>
      <pc:sldChg chg="addSp delSp modSp add del mod">
        <pc:chgData name="blaize stewart" userId="fd019c176e792bed" providerId="LiveId" clId="{970C70CE-C017-49A6-922D-5B4210FCF322}" dt="2024-11-19T20:19:50.406" v="173" actId="2696"/>
        <pc:sldMkLst>
          <pc:docMk/>
          <pc:sldMk cId="2574601300" sldId="389"/>
        </pc:sldMkLst>
        <pc:spChg chg="add">
          <ac:chgData name="blaize stewart" userId="fd019c176e792bed" providerId="LiveId" clId="{970C70CE-C017-49A6-922D-5B4210FCF322}" dt="2024-11-19T20:17:53.721" v="108"/>
          <ac:spMkLst>
            <pc:docMk/>
            <pc:sldMk cId="2574601300" sldId="389"/>
            <ac:spMk id="2" creationId="{B3A98AF6-A605-52F3-57DE-8F9B391A5692}"/>
          </ac:spMkLst>
        </pc:spChg>
        <pc:spChg chg="mod">
          <ac:chgData name="blaize stewart" userId="fd019c176e792bed" providerId="LiveId" clId="{970C70CE-C017-49A6-922D-5B4210FCF322}" dt="2024-11-19T20:18:58.256" v="161" actId="20577"/>
          <ac:spMkLst>
            <pc:docMk/>
            <pc:sldMk cId="2574601300" sldId="389"/>
            <ac:spMk id="11" creationId="{BBD1E740-14DA-3B3F-9B41-5FED2478F051}"/>
          </ac:spMkLst>
        </pc:spChg>
        <pc:picChg chg="add mod">
          <ac:chgData name="blaize stewart" userId="fd019c176e792bed" providerId="LiveId" clId="{970C70CE-C017-49A6-922D-5B4210FCF322}" dt="2024-11-19T20:19:31.382" v="167" actId="1076"/>
          <ac:picMkLst>
            <pc:docMk/>
            <pc:sldMk cId="2574601300" sldId="389"/>
            <ac:picMk id="4" creationId="{661CB6C8-D069-04B3-E9C8-4E8B2BACA488}"/>
          </ac:picMkLst>
        </pc:picChg>
        <pc:picChg chg="del">
          <ac:chgData name="blaize stewart" userId="fd019c176e792bed" providerId="LiveId" clId="{970C70CE-C017-49A6-922D-5B4210FCF322}" dt="2024-11-19T20:17:52.377" v="107" actId="478"/>
          <ac:picMkLst>
            <pc:docMk/>
            <pc:sldMk cId="2574601300" sldId="389"/>
            <ac:picMk id="2050" creationId="{4A15F1CD-9FC9-DB68-3475-795266157AD6}"/>
          </ac:picMkLst>
        </pc:picChg>
      </pc:sldChg>
      <pc:sldChg chg="add ord">
        <pc:chgData name="blaize stewart" userId="fd019c176e792bed" providerId="LiveId" clId="{970C70CE-C017-49A6-922D-5B4210FCF322}" dt="2024-11-20T13:49:56.812" v="749"/>
        <pc:sldMkLst>
          <pc:docMk/>
          <pc:sldMk cId="2382358556" sldId="390"/>
        </pc:sldMkLst>
      </pc:sldChg>
      <pc:sldChg chg="modSp add mod ord">
        <pc:chgData name="blaize stewart" userId="fd019c176e792bed" providerId="LiveId" clId="{970C70CE-C017-49A6-922D-5B4210FCF322}" dt="2024-11-19T20:20:35.679" v="231" actId="20577"/>
        <pc:sldMkLst>
          <pc:docMk/>
          <pc:sldMk cId="1591141782" sldId="391"/>
        </pc:sldMkLst>
        <pc:spChg chg="mod">
          <ac:chgData name="blaize stewart" userId="fd019c176e792bed" providerId="LiveId" clId="{970C70CE-C017-49A6-922D-5B4210FCF322}" dt="2024-11-19T20:20:35.679" v="231" actId="20577"/>
          <ac:spMkLst>
            <pc:docMk/>
            <pc:sldMk cId="1591141782" sldId="391"/>
            <ac:spMk id="11" creationId="{B49E8938-C7F1-D140-F106-4A37EC989CD8}"/>
          </ac:spMkLst>
        </pc:spChg>
      </pc:sldChg>
      <pc:sldChg chg="modSp add mod ord">
        <pc:chgData name="blaize stewart" userId="fd019c176e792bed" providerId="LiveId" clId="{970C70CE-C017-49A6-922D-5B4210FCF322}" dt="2024-11-19T21:31:42.595" v="250" actId="255"/>
        <pc:sldMkLst>
          <pc:docMk/>
          <pc:sldMk cId="902752601" sldId="392"/>
        </pc:sldMkLst>
        <pc:spChg chg="mod">
          <ac:chgData name="blaize stewart" userId="fd019c176e792bed" providerId="LiveId" clId="{970C70CE-C017-49A6-922D-5B4210FCF322}" dt="2024-11-19T21:31:42.595" v="250" actId="255"/>
          <ac:spMkLst>
            <pc:docMk/>
            <pc:sldMk cId="902752601" sldId="392"/>
            <ac:spMk id="11" creationId="{BC549045-691B-1654-85D8-85EC8AAE8EB5}"/>
          </ac:spMkLst>
        </pc:spChg>
      </pc:sldChg>
      <pc:sldChg chg="add del">
        <pc:chgData name="blaize stewart" userId="fd019c176e792bed" providerId="LiveId" clId="{970C70CE-C017-49A6-922D-5B4210FCF322}" dt="2024-11-20T13:23:20.356" v="263" actId="47"/>
        <pc:sldMkLst>
          <pc:docMk/>
          <pc:sldMk cId="4066393396" sldId="393"/>
        </pc:sldMkLst>
      </pc:sldChg>
      <pc:sldChg chg="addSp delSp modSp add del mod ord modAnim">
        <pc:chgData name="blaize stewart" userId="fd019c176e792bed" providerId="LiveId" clId="{970C70CE-C017-49A6-922D-5B4210FCF322}" dt="2024-11-20T13:33:05.959" v="727" actId="47"/>
        <pc:sldMkLst>
          <pc:docMk/>
          <pc:sldMk cId="2386472421" sldId="394"/>
        </pc:sldMkLst>
        <pc:spChg chg="del">
          <ac:chgData name="blaize stewart" userId="fd019c176e792bed" providerId="LiveId" clId="{970C70CE-C017-49A6-922D-5B4210FCF322}" dt="2024-11-20T13:23:26.430" v="264" actId="478"/>
          <ac:spMkLst>
            <pc:docMk/>
            <pc:sldMk cId="2386472421" sldId="394"/>
            <ac:spMk id="8" creationId="{C115F6E6-AD8E-1224-A94C-5FB9C63F49A5}"/>
          </ac:spMkLst>
        </pc:spChg>
        <pc:spChg chg="del">
          <ac:chgData name="blaize stewart" userId="fd019c176e792bed" providerId="LiveId" clId="{970C70CE-C017-49A6-922D-5B4210FCF322}" dt="2024-11-20T13:23:26.430" v="264" actId="478"/>
          <ac:spMkLst>
            <pc:docMk/>
            <pc:sldMk cId="2386472421" sldId="394"/>
            <ac:spMk id="9" creationId="{A0563CF7-A216-7B25-59D2-EE57EFEB3B7F}"/>
          </ac:spMkLst>
        </pc:spChg>
        <pc:spChg chg="del">
          <ac:chgData name="blaize stewart" userId="fd019c176e792bed" providerId="LiveId" clId="{970C70CE-C017-49A6-922D-5B4210FCF322}" dt="2024-11-20T13:23:26.430" v="264" actId="478"/>
          <ac:spMkLst>
            <pc:docMk/>
            <pc:sldMk cId="2386472421" sldId="394"/>
            <ac:spMk id="10" creationId="{7F428503-B007-7099-5227-ED69B7D7256E}"/>
          </ac:spMkLst>
        </pc:spChg>
        <pc:spChg chg="del">
          <ac:chgData name="blaize stewart" userId="fd019c176e792bed" providerId="LiveId" clId="{970C70CE-C017-49A6-922D-5B4210FCF322}" dt="2024-11-20T13:23:26.430" v="264" actId="478"/>
          <ac:spMkLst>
            <pc:docMk/>
            <pc:sldMk cId="2386472421" sldId="394"/>
            <ac:spMk id="12" creationId="{C3BC92B0-F16F-3617-BB2B-2AA99486B991}"/>
          </ac:spMkLst>
        </pc:spChg>
        <pc:spChg chg="del">
          <ac:chgData name="blaize stewart" userId="fd019c176e792bed" providerId="LiveId" clId="{970C70CE-C017-49A6-922D-5B4210FCF322}" dt="2024-11-20T13:23:26.430" v="264" actId="478"/>
          <ac:spMkLst>
            <pc:docMk/>
            <pc:sldMk cId="2386472421" sldId="394"/>
            <ac:spMk id="13" creationId="{35E959AA-A67F-4EA7-5E0A-7CD249FA4513}"/>
          </ac:spMkLst>
        </pc:spChg>
        <pc:spChg chg="del">
          <ac:chgData name="blaize stewart" userId="fd019c176e792bed" providerId="LiveId" clId="{970C70CE-C017-49A6-922D-5B4210FCF322}" dt="2024-11-20T13:23:26.430" v="264" actId="478"/>
          <ac:spMkLst>
            <pc:docMk/>
            <pc:sldMk cId="2386472421" sldId="394"/>
            <ac:spMk id="14" creationId="{D42FFDE6-7D7E-E74E-E538-97764F719B3E}"/>
          </ac:spMkLst>
        </pc:spChg>
        <pc:spChg chg="del">
          <ac:chgData name="blaize stewart" userId="fd019c176e792bed" providerId="LiveId" clId="{970C70CE-C017-49A6-922D-5B4210FCF322}" dt="2024-11-20T13:23:26.430" v="264" actId="478"/>
          <ac:spMkLst>
            <pc:docMk/>
            <pc:sldMk cId="2386472421" sldId="394"/>
            <ac:spMk id="15" creationId="{52E6B2F1-3B65-17F3-57D0-655E45D80BC4}"/>
          </ac:spMkLst>
        </pc:spChg>
        <pc:spChg chg="del">
          <ac:chgData name="blaize stewart" userId="fd019c176e792bed" providerId="LiveId" clId="{970C70CE-C017-49A6-922D-5B4210FCF322}" dt="2024-11-20T13:23:26.430" v="264" actId="478"/>
          <ac:spMkLst>
            <pc:docMk/>
            <pc:sldMk cId="2386472421" sldId="394"/>
            <ac:spMk id="35" creationId="{5EACFDBC-FB2C-F1E5-932B-D1297F1E62E7}"/>
          </ac:spMkLst>
        </pc:spChg>
        <pc:spChg chg="del">
          <ac:chgData name="blaize stewart" userId="fd019c176e792bed" providerId="LiveId" clId="{970C70CE-C017-49A6-922D-5B4210FCF322}" dt="2024-11-20T13:23:26.430" v="264" actId="478"/>
          <ac:spMkLst>
            <pc:docMk/>
            <pc:sldMk cId="2386472421" sldId="394"/>
            <ac:spMk id="36" creationId="{0D8B347C-894B-7589-9540-F35201473885}"/>
          </ac:spMkLst>
        </pc:spChg>
        <pc:spChg chg="del">
          <ac:chgData name="blaize stewart" userId="fd019c176e792bed" providerId="LiveId" clId="{970C70CE-C017-49A6-922D-5B4210FCF322}" dt="2024-11-20T13:23:26.430" v="264" actId="478"/>
          <ac:spMkLst>
            <pc:docMk/>
            <pc:sldMk cId="2386472421" sldId="394"/>
            <ac:spMk id="37" creationId="{893AA193-8A7A-F514-074B-5440CEB46C37}"/>
          </ac:spMkLst>
        </pc:spChg>
        <pc:spChg chg="del">
          <ac:chgData name="blaize stewart" userId="fd019c176e792bed" providerId="LiveId" clId="{970C70CE-C017-49A6-922D-5B4210FCF322}" dt="2024-11-20T13:23:26.430" v="264" actId="478"/>
          <ac:spMkLst>
            <pc:docMk/>
            <pc:sldMk cId="2386472421" sldId="394"/>
            <ac:spMk id="38" creationId="{FC8CC183-53CE-DA2D-F7E9-F43F6A5EEE0A}"/>
          </ac:spMkLst>
        </pc:spChg>
        <pc:spChg chg="del">
          <ac:chgData name="blaize stewart" userId="fd019c176e792bed" providerId="LiveId" clId="{970C70CE-C017-49A6-922D-5B4210FCF322}" dt="2024-11-20T13:23:26.430" v="264" actId="478"/>
          <ac:spMkLst>
            <pc:docMk/>
            <pc:sldMk cId="2386472421" sldId="394"/>
            <ac:spMk id="46" creationId="{A658CC43-B7E4-4DE4-82E5-BF063CD07AFF}"/>
          </ac:spMkLst>
        </pc:spChg>
        <pc:spChg chg="del">
          <ac:chgData name="blaize stewart" userId="fd019c176e792bed" providerId="LiveId" clId="{970C70CE-C017-49A6-922D-5B4210FCF322}" dt="2024-11-20T13:23:26.430" v="264" actId="478"/>
          <ac:spMkLst>
            <pc:docMk/>
            <pc:sldMk cId="2386472421" sldId="394"/>
            <ac:spMk id="63" creationId="{6D1AE2AA-F866-CF3A-734B-1CBEE45555A2}"/>
          </ac:spMkLst>
        </pc:spChg>
        <pc:spChg chg="del">
          <ac:chgData name="blaize stewart" userId="fd019c176e792bed" providerId="LiveId" clId="{970C70CE-C017-49A6-922D-5B4210FCF322}" dt="2024-11-20T13:23:26.430" v="264" actId="478"/>
          <ac:spMkLst>
            <pc:docMk/>
            <pc:sldMk cId="2386472421" sldId="394"/>
            <ac:spMk id="70" creationId="{7FE691A8-81D8-A56F-C8C1-5B8C2D707B4A}"/>
          </ac:spMkLst>
        </pc:spChg>
        <pc:spChg chg="del">
          <ac:chgData name="blaize stewart" userId="fd019c176e792bed" providerId="LiveId" clId="{970C70CE-C017-49A6-922D-5B4210FCF322}" dt="2024-11-20T13:23:26.430" v="264" actId="478"/>
          <ac:spMkLst>
            <pc:docMk/>
            <pc:sldMk cId="2386472421" sldId="394"/>
            <ac:spMk id="71" creationId="{D6DB7131-E9F5-2452-6C0A-23A031A86F14}"/>
          </ac:spMkLst>
        </pc:spChg>
        <pc:spChg chg="del">
          <ac:chgData name="blaize stewart" userId="fd019c176e792bed" providerId="LiveId" clId="{970C70CE-C017-49A6-922D-5B4210FCF322}" dt="2024-11-20T13:23:26.430" v="264" actId="478"/>
          <ac:spMkLst>
            <pc:docMk/>
            <pc:sldMk cId="2386472421" sldId="394"/>
            <ac:spMk id="74" creationId="{8485A7BB-5602-2077-35A0-6BC17C3B4330}"/>
          </ac:spMkLst>
        </pc:spChg>
        <pc:spChg chg="mod">
          <ac:chgData name="blaize stewart" userId="fd019c176e792bed" providerId="LiveId" clId="{970C70CE-C017-49A6-922D-5B4210FCF322}" dt="2024-11-20T13:31:09.961" v="677" actId="20577"/>
          <ac:spMkLst>
            <pc:docMk/>
            <pc:sldMk cId="2386472421" sldId="394"/>
            <ac:spMk id="79" creationId="{4A50461B-B30A-B8C8-A584-8A3D2430CB54}"/>
          </ac:spMkLst>
        </pc:spChg>
        <pc:spChg chg="del">
          <ac:chgData name="blaize stewart" userId="fd019c176e792bed" providerId="LiveId" clId="{970C70CE-C017-49A6-922D-5B4210FCF322}" dt="2024-11-20T13:23:26.430" v="264" actId="478"/>
          <ac:spMkLst>
            <pc:docMk/>
            <pc:sldMk cId="2386472421" sldId="394"/>
            <ac:spMk id="80" creationId="{5F72B2DB-B715-9A88-2906-F3F4FEAF29B3}"/>
          </ac:spMkLst>
        </pc:spChg>
        <pc:graphicFrameChg chg="add mod modGraphic">
          <ac:chgData name="blaize stewart" userId="fd019c176e792bed" providerId="LiveId" clId="{970C70CE-C017-49A6-922D-5B4210FCF322}" dt="2024-11-20T13:31:57.064" v="698" actId="1076"/>
          <ac:graphicFrameMkLst>
            <pc:docMk/>
            <pc:sldMk cId="2386472421" sldId="394"/>
            <ac:graphicFrameMk id="2" creationId="{0D78803F-97B4-64B6-2FF4-A9F758C42879}"/>
          </ac:graphicFrameMkLst>
        </pc:graphicFrameChg>
        <pc:picChg chg="del">
          <ac:chgData name="blaize stewart" userId="fd019c176e792bed" providerId="LiveId" clId="{970C70CE-C017-49A6-922D-5B4210FCF322}" dt="2024-11-20T13:23:26.430" v="264" actId="478"/>
          <ac:picMkLst>
            <pc:docMk/>
            <pc:sldMk cId="2386472421" sldId="394"/>
            <ac:picMk id="22" creationId="{625BDA7A-00E9-E546-2245-81922B8BCA3A}"/>
          </ac:picMkLst>
        </pc:picChg>
        <pc:picChg chg="del">
          <ac:chgData name="blaize stewart" userId="fd019c176e792bed" providerId="LiveId" clId="{970C70CE-C017-49A6-922D-5B4210FCF322}" dt="2024-11-20T13:23:26.430" v="264" actId="478"/>
          <ac:picMkLst>
            <pc:docMk/>
            <pc:sldMk cId="2386472421" sldId="394"/>
            <ac:picMk id="1028" creationId="{342551FF-2EEE-1B98-D8C3-F22E8D220319}"/>
          </ac:picMkLst>
        </pc:picChg>
        <pc:cxnChg chg="del">
          <ac:chgData name="blaize stewart" userId="fd019c176e792bed" providerId="LiveId" clId="{970C70CE-C017-49A6-922D-5B4210FCF322}" dt="2024-11-20T13:23:26.430" v="264" actId="478"/>
          <ac:cxnSpMkLst>
            <pc:docMk/>
            <pc:sldMk cId="2386472421" sldId="394"/>
            <ac:cxnSpMk id="24" creationId="{31779712-B746-B655-A029-4B38B57BE66F}"/>
          </ac:cxnSpMkLst>
        </pc:cxnChg>
        <pc:cxnChg chg="del">
          <ac:chgData name="blaize stewart" userId="fd019c176e792bed" providerId="LiveId" clId="{970C70CE-C017-49A6-922D-5B4210FCF322}" dt="2024-11-20T13:23:26.430" v="264" actId="478"/>
          <ac:cxnSpMkLst>
            <pc:docMk/>
            <pc:sldMk cId="2386472421" sldId="394"/>
            <ac:cxnSpMk id="66" creationId="{63A9EABB-D410-A728-A3C7-EB9F7DD1195E}"/>
          </ac:cxnSpMkLst>
        </pc:cxnChg>
        <pc:cxnChg chg="del">
          <ac:chgData name="blaize stewart" userId="fd019c176e792bed" providerId="LiveId" clId="{970C70CE-C017-49A6-922D-5B4210FCF322}" dt="2024-11-20T13:23:26.430" v="264" actId="478"/>
          <ac:cxnSpMkLst>
            <pc:docMk/>
            <pc:sldMk cId="2386472421" sldId="394"/>
            <ac:cxnSpMk id="69" creationId="{092CAECB-59FE-EBB5-0EA1-C2564F7CA7F4}"/>
          </ac:cxnSpMkLst>
        </pc:cxnChg>
        <pc:cxnChg chg="del">
          <ac:chgData name="blaize stewart" userId="fd019c176e792bed" providerId="LiveId" clId="{970C70CE-C017-49A6-922D-5B4210FCF322}" dt="2024-11-20T13:23:26.430" v="264" actId="478"/>
          <ac:cxnSpMkLst>
            <pc:docMk/>
            <pc:sldMk cId="2386472421" sldId="394"/>
            <ac:cxnSpMk id="73" creationId="{A201AEBC-B10B-3B6D-10CD-4687455EB9FE}"/>
          </ac:cxnSpMkLst>
        </pc:cxnChg>
        <pc:cxnChg chg="del">
          <ac:chgData name="blaize stewart" userId="fd019c176e792bed" providerId="LiveId" clId="{970C70CE-C017-49A6-922D-5B4210FCF322}" dt="2024-11-20T13:23:26.430" v="264" actId="478"/>
          <ac:cxnSpMkLst>
            <pc:docMk/>
            <pc:sldMk cId="2386472421" sldId="394"/>
            <ac:cxnSpMk id="75" creationId="{2FE9919E-CD55-3AC3-0266-4C3C82315F06}"/>
          </ac:cxnSpMkLst>
        </pc:cxnChg>
      </pc:sldChg>
      <pc:sldChg chg="addSp delSp modSp add mod ord">
        <pc:chgData name="blaize stewart" userId="fd019c176e792bed" providerId="LiveId" clId="{970C70CE-C017-49A6-922D-5B4210FCF322}" dt="2024-11-20T18:37:48.821" v="752"/>
        <pc:sldMkLst>
          <pc:docMk/>
          <pc:sldMk cId="1353052463" sldId="395"/>
        </pc:sldMkLst>
        <pc:spChg chg="del">
          <ac:chgData name="blaize stewart" userId="fd019c176e792bed" providerId="LiveId" clId="{970C70CE-C017-49A6-922D-5B4210FCF322}" dt="2024-11-20T13:32:29.038" v="700" actId="478"/>
          <ac:spMkLst>
            <pc:docMk/>
            <pc:sldMk cId="1353052463" sldId="395"/>
            <ac:spMk id="4" creationId="{B4EED671-A555-7D90-0368-C1D8265EC246}"/>
          </ac:spMkLst>
        </pc:spChg>
        <pc:spChg chg="mod">
          <ac:chgData name="blaize stewart" userId="fd019c176e792bed" providerId="LiveId" clId="{970C70CE-C017-49A6-922D-5B4210FCF322}" dt="2024-11-20T13:32:54.058" v="726" actId="20577"/>
          <ac:spMkLst>
            <pc:docMk/>
            <pc:sldMk cId="1353052463" sldId="395"/>
            <ac:spMk id="11" creationId="{FE46DCA4-9293-3FD5-F195-4D7E6207EBF2}"/>
          </ac:spMkLst>
        </pc:spChg>
        <pc:graphicFrameChg chg="add mod modGraphic">
          <ac:chgData name="blaize stewart" userId="fd019c176e792bed" providerId="LiveId" clId="{970C70CE-C017-49A6-922D-5B4210FCF322}" dt="2024-11-20T18:37:48.821" v="752"/>
          <ac:graphicFrameMkLst>
            <pc:docMk/>
            <pc:sldMk cId="1353052463" sldId="395"/>
            <ac:graphicFrameMk id="2" creationId="{6266770A-7CE3-45D8-E598-5E85E5DB6B98}"/>
          </ac:graphicFrameMkLst>
        </pc:graphicFrameChg>
      </pc:sldChg>
    </pc:docChg>
  </pc:docChgLst>
  <pc:docChgLst>
    <pc:chgData name="blaize stewart" userId="fd019c176e792bed" providerId="LiveId" clId="{80736EFD-01D5-4E8E-84D8-FA8E6E532AFB}"/>
    <pc:docChg chg="undo custSel addSld delSld modSld sldOrd">
      <pc:chgData name="blaize stewart" userId="fd019c176e792bed" providerId="LiveId" clId="{80736EFD-01D5-4E8E-84D8-FA8E6E532AFB}" dt="2024-11-19T15:53:16.150" v="1139"/>
      <pc:docMkLst>
        <pc:docMk/>
      </pc:docMkLst>
      <pc:sldChg chg="del">
        <pc:chgData name="blaize stewart" userId="fd019c176e792bed" providerId="LiveId" clId="{80736EFD-01D5-4E8E-84D8-FA8E6E532AFB}" dt="2024-11-19T02:53:19.702" v="1114" actId="47"/>
        <pc:sldMkLst>
          <pc:docMk/>
          <pc:sldMk cId="2178696593" sldId="256"/>
        </pc:sldMkLst>
      </pc:sldChg>
      <pc:sldChg chg="modSp mod ord">
        <pc:chgData name="blaize stewart" userId="fd019c176e792bed" providerId="LiveId" clId="{80736EFD-01D5-4E8E-84D8-FA8E6E532AFB}" dt="2024-11-08T21:25:55.343" v="430" actId="1582"/>
        <pc:sldMkLst>
          <pc:docMk/>
          <pc:sldMk cId="330760128" sldId="368"/>
        </pc:sldMkLst>
        <pc:cxnChg chg="mod">
          <ac:chgData name="blaize stewart" userId="fd019c176e792bed" providerId="LiveId" clId="{80736EFD-01D5-4E8E-84D8-FA8E6E532AFB}" dt="2024-11-08T21:25:55.343" v="430" actId="1582"/>
          <ac:cxnSpMkLst>
            <pc:docMk/>
            <pc:sldMk cId="330760128" sldId="368"/>
            <ac:cxnSpMk id="48" creationId="{7E4D608B-2378-1580-2CC5-76E44F4F3081}"/>
          </ac:cxnSpMkLst>
        </pc:cxnChg>
        <pc:cxnChg chg="mod">
          <ac:chgData name="blaize stewart" userId="fd019c176e792bed" providerId="LiveId" clId="{80736EFD-01D5-4E8E-84D8-FA8E6E532AFB}" dt="2024-11-08T21:25:55.343" v="430" actId="1582"/>
          <ac:cxnSpMkLst>
            <pc:docMk/>
            <pc:sldMk cId="330760128" sldId="368"/>
            <ac:cxnSpMk id="50" creationId="{723770C2-1BEC-A063-C526-F4B1511C277A}"/>
          </ac:cxnSpMkLst>
        </pc:cxnChg>
      </pc:sldChg>
      <pc:sldChg chg="modSp mod">
        <pc:chgData name="blaize stewart" userId="fd019c176e792bed" providerId="LiveId" clId="{80736EFD-01D5-4E8E-84D8-FA8E6E532AFB}" dt="2024-11-19T01:59:36.257" v="562" actId="14100"/>
        <pc:sldMkLst>
          <pc:docMk/>
          <pc:sldMk cId="3139434318" sldId="370"/>
        </pc:sldMkLst>
        <pc:spChg chg="mod">
          <ac:chgData name="blaize stewart" userId="fd019c176e792bed" providerId="LiveId" clId="{80736EFD-01D5-4E8E-84D8-FA8E6E532AFB}" dt="2024-11-19T01:59:36.257" v="562" actId="14100"/>
          <ac:spMkLst>
            <pc:docMk/>
            <pc:sldMk cId="3139434318" sldId="370"/>
            <ac:spMk id="2" creationId="{3BF68E5C-6F96-6D8E-2D91-14817CB2FC0E}"/>
          </ac:spMkLst>
        </pc:spChg>
      </pc:sldChg>
      <pc:sldChg chg="modAnim">
        <pc:chgData name="blaize stewart" userId="fd019c176e792bed" providerId="LiveId" clId="{80736EFD-01D5-4E8E-84D8-FA8E6E532AFB}" dt="2024-11-19T02:42:55.007" v="1004"/>
        <pc:sldMkLst>
          <pc:docMk/>
          <pc:sldMk cId="2639383215" sldId="372"/>
        </pc:sldMkLst>
      </pc:sldChg>
      <pc:sldChg chg="del">
        <pc:chgData name="blaize stewart" userId="fd019c176e792bed" providerId="LiveId" clId="{80736EFD-01D5-4E8E-84D8-FA8E6E532AFB}" dt="2024-11-08T20:26:15.655" v="0" actId="2696"/>
        <pc:sldMkLst>
          <pc:docMk/>
          <pc:sldMk cId="424049069" sldId="373"/>
        </pc:sldMkLst>
      </pc:sldChg>
      <pc:sldChg chg="addSp delSp modSp add mod ord modAnim">
        <pc:chgData name="blaize stewart" userId="fd019c176e792bed" providerId="LiveId" clId="{80736EFD-01D5-4E8E-84D8-FA8E6E532AFB}" dt="2024-11-19T15:53:16.150" v="1139"/>
        <pc:sldMkLst>
          <pc:docMk/>
          <pc:sldMk cId="4144046272" sldId="375"/>
        </pc:sldMkLst>
        <pc:spChg chg="add del mod">
          <ac:chgData name="blaize stewart" userId="fd019c176e792bed" providerId="LiveId" clId="{80736EFD-01D5-4E8E-84D8-FA8E6E532AFB}" dt="2024-11-08T20:29:12.673" v="60" actId="478"/>
          <ac:spMkLst>
            <pc:docMk/>
            <pc:sldMk cId="4144046272" sldId="375"/>
            <ac:spMk id="2" creationId="{4B83686E-5E7A-D6CE-EE6D-B85650A32815}"/>
          </ac:spMkLst>
        </pc:spChg>
        <pc:spChg chg="add del mod">
          <ac:chgData name="blaize stewart" userId="fd019c176e792bed" providerId="LiveId" clId="{80736EFD-01D5-4E8E-84D8-FA8E6E532AFB}" dt="2024-11-08T20:29:12.673" v="60" actId="478"/>
          <ac:spMkLst>
            <pc:docMk/>
            <pc:sldMk cId="4144046272" sldId="375"/>
            <ac:spMk id="3" creationId="{9491B531-C72D-DF64-3C3D-D5590CC2D51A}"/>
          </ac:spMkLst>
        </pc:spChg>
        <pc:spChg chg="add del mod">
          <ac:chgData name="blaize stewart" userId="fd019c176e792bed" providerId="LiveId" clId="{80736EFD-01D5-4E8E-84D8-FA8E6E532AFB}" dt="2024-11-08T20:29:12.673" v="60" actId="478"/>
          <ac:spMkLst>
            <pc:docMk/>
            <pc:sldMk cId="4144046272" sldId="375"/>
            <ac:spMk id="4" creationId="{494906CF-77C4-069F-A0B8-5D4EEE5F2583}"/>
          </ac:spMkLst>
        </pc:spChg>
        <pc:spChg chg="add del mod">
          <ac:chgData name="blaize stewart" userId="fd019c176e792bed" providerId="LiveId" clId="{80736EFD-01D5-4E8E-84D8-FA8E6E532AFB}" dt="2024-11-08T20:29:12.673" v="60" actId="478"/>
          <ac:spMkLst>
            <pc:docMk/>
            <pc:sldMk cId="4144046272" sldId="375"/>
            <ac:spMk id="5" creationId="{4958E76B-1D88-0A39-363F-9469257D40DF}"/>
          </ac:spMkLst>
        </pc:spChg>
        <pc:spChg chg="add del mod">
          <ac:chgData name="blaize stewart" userId="fd019c176e792bed" providerId="LiveId" clId="{80736EFD-01D5-4E8E-84D8-FA8E6E532AFB}" dt="2024-11-08T20:29:12.673" v="60" actId="478"/>
          <ac:spMkLst>
            <pc:docMk/>
            <pc:sldMk cId="4144046272" sldId="375"/>
            <ac:spMk id="6" creationId="{DFC09A00-404C-9C7A-3065-40B1D2CA6A9D}"/>
          </ac:spMkLst>
        </pc:spChg>
        <pc:spChg chg="add del mod">
          <ac:chgData name="blaize stewart" userId="fd019c176e792bed" providerId="LiveId" clId="{80736EFD-01D5-4E8E-84D8-FA8E6E532AFB}" dt="2024-11-08T20:29:12.673" v="60" actId="478"/>
          <ac:spMkLst>
            <pc:docMk/>
            <pc:sldMk cId="4144046272" sldId="375"/>
            <ac:spMk id="7" creationId="{40F85573-C31E-530E-A9BB-EE6176C09A91}"/>
          </ac:spMkLst>
        </pc:spChg>
        <pc:spChg chg="add mod">
          <ac:chgData name="blaize stewart" userId="fd019c176e792bed" providerId="LiveId" clId="{80736EFD-01D5-4E8E-84D8-FA8E6E532AFB}" dt="2024-11-08T20:40:08.093" v="240" actId="1076"/>
          <ac:spMkLst>
            <pc:docMk/>
            <pc:sldMk cId="4144046272" sldId="375"/>
            <ac:spMk id="8" creationId="{7C805CCF-A8C4-7C1F-BAD8-2DDD596AEE93}"/>
          </ac:spMkLst>
        </pc:spChg>
        <pc:spChg chg="add mod">
          <ac:chgData name="blaize stewart" userId="fd019c176e792bed" providerId="LiveId" clId="{80736EFD-01D5-4E8E-84D8-FA8E6E532AFB}" dt="2024-11-08T20:40:08.093" v="240" actId="1076"/>
          <ac:spMkLst>
            <pc:docMk/>
            <pc:sldMk cId="4144046272" sldId="375"/>
            <ac:spMk id="9" creationId="{371E957F-83FC-0BC5-103B-1A1A960173B7}"/>
          </ac:spMkLst>
        </pc:spChg>
        <pc:spChg chg="add mod">
          <ac:chgData name="blaize stewart" userId="fd019c176e792bed" providerId="LiveId" clId="{80736EFD-01D5-4E8E-84D8-FA8E6E532AFB}" dt="2024-11-08T20:40:08.093" v="240" actId="1076"/>
          <ac:spMkLst>
            <pc:docMk/>
            <pc:sldMk cId="4144046272" sldId="375"/>
            <ac:spMk id="10" creationId="{2C91B622-B97F-8BF8-2232-23E630922354}"/>
          </ac:spMkLst>
        </pc:spChg>
        <pc:spChg chg="del mod">
          <ac:chgData name="blaize stewart" userId="fd019c176e792bed" providerId="LiveId" clId="{80736EFD-01D5-4E8E-84D8-FA8E6E532AFB}" dt="2024-11-08T20:39:26.251" v="220" actId="478"/>
          <ac:spMkLst>
            <pc:docMk/>
            <pc:sldMk cId="4144046272" sldId="375"/>
            <ac:spMk id="11" creationId="{EAC84BF8-2ADF-6911-D8F6-6F60B9DBD972}"/>
          </ac:spMkLst>
        </pc:spChg>
        <pc:spChg chg="add mod">
          <ac:chgData name="blaize stewart" userId="fd019c176e792bed" providerId="LiveId" clId="{80736EFD-01D5-4E8E-84D8-FA8E6E532AFB}" dt="2024-11-08T20:40:08.093" v="240" actId="1076"/>
          <ac:spMkLst>
            <pc:docMk/>
            <pc:sldMk cId="4144046272" sldId="375"/>
            <ac:spMk id="12" creationId="{B74944C5-A0CD-9CB5-3676-6A11D1AB7CB3}"/>
          </ac:spMkLst>
        </pc:spChg>
        <pc:spChg chg="add mod">
          <ac:chgData name="blaize stewart" userId="fd019c176e792bed" providerId="LiveId" clId="{80736EFD-01D5-4E8E-84D8-FA8E6E532AFB}" dt="2024-11-08T20:40:08.093" v="240" actId="1076"/>
          <ac:spMkLst>
            <pc:docMk/>
            <pc:sldMk cId="4144046272" sldId="375"/>
            <ac:spMk id="13" creationId="{5C915890-2597-82BA-C604-02E62DF8EC4B}"/>
          </ac:spMkLst>
        </pc:spChg>
        <pc:spChg chg="add mod">
          <ac:chgData name="blaize stewart" userId="fd019c176e792bed" providerId="LiveId" clId="{80736EFD-01D5-4E8E-84D8-FA8E6E532AFB}" dt="2024-11-08T20:40:08.093" v="240" actId="1076"/>
          <ac:spMkLst>
            <pc:docMk/>
            <pc:sldMk cId="4144046272" sldId="375"/>
            <ac:spMk id="14" creationId="{27709856-8107-BC53-5541-7AD6211840D0}"/>
          </ac:spMkLst>
        </pc:spChg>
        <pc:spChg chg="add mod">
          <ac:chgData name="blaize stewart" userId="fd019c176e792bed" providerId="LiveId" clId="{80736EFD-01D5-4E8E-84D8-FA8E6E532AFB}" dt="2024-11-08T20:40:08.093" v="240" actId="1076"/>
          <ac:spMkLst>
            <pc:docMk/>
            <pc:sldMk cId="4144046272" sldId="375"/>
            <ac:spMk id="15" creationId="{0860BEF0-CF6F-1DE8-9251-3E7698027CC0}"/>
          </ac:spMkLst>
        </pc:spChg>
        <pc:spChg chg="del mod">
          <ac:chgData name="blaize stewart" userId="fd019c176e792bed" providerId="LiveId" clId="{80736EFD-01D5-4E8E-84D8-FA8E6E532AFB}" dt="2024-11-08T20:28:03.942" v="16" actId="478"/>
          <ac:spMkLst>
            <pc:docMk/>
            <pc:sldMk cId="4144046272" sldId="375"/>
            <ac:spMk id="16" creationId="{93525B8C-0069-8E92-8DAC-5E1708630875}"/>
          </ac:spMkLst>
        </pc:spChg>
        <pc:spChg chg="del mod">
          <ac:chgData name="blaize stewart" userId="fd019c176e792bed" providerId="LiveId" clId="{80736EFD-01D5-4E8E-84D8-FA8E6E532AFB}" dt="2024-11-08T20:28:03.942" v="16" actId="478"/>
          <ac:spMkLst>
            <pc:docMk/>
            <pc:sldMk cId="4144046272" sldId="375"/>
            <ac:spMk id="17" creationId="{180E5716-0A42-46CC-BFEA-0C2272D755C4}"/>
          </ac:spMkLst>
        </pc:spChg>
        <pc:spChg chg="del mod">
          <ac:chgData name="blaize stewart" userId="fd019c176e792bed" providerId="LiveId" clId="{80736EFD-01D5-4E8E-84D8-FA8E6E532AFB}" dt="2024-11-08T20:28:03.942" v="16" actId="478"/>
          <ac:spMkLst>
            <pc:docMk/>
            <pc:sldMk cId="4144046272" sldId="375"/>
            <ac:spMk id="18" creationId="{29CF10FE-E0B5-EE96-8992-615296318ED8}"/>
          </ac:spMkLst>
        </pc:spChg>
        <pc:spChg chg="del mod">
          <ac:chgData name="blaize stewart" userId="fd019c176e792bed" providerId="LiveId" clId="{80736EFD-01D5-4E8E-84D8-FA8E6E532AFB}" dt="2024-11-08T20:28:03.942" v="16" actId="478"/>
          <ac:spMkLst>
            <pc:docMk/>
            <pc:sldMk cId="4144046272" sldId="375"/>
            <ac:spMk id="19" creationId="{7BF5C2BF-6436-D733-A02F-EFD2E1CAAD2E}"/>
          </ac:spMkLst>
        </pc:spChg>
        <pc:spChg chg="del mod">
          <ac:chgData name="blaize stewart" userId="fd019c176e792bed" providerId="LiveId" clId="{80736EFD-01D5-4E8E-84D8-FA8E6E532AFB}" dt="2024-11-08T20:28:03.942" v="16" actId="478"/>
          <ac:spMkLst>
            <pc:docMk/>
            <pc:sldMk cId="4144046272" sldId="375"/>
            <ac:spMk id="20" creationId="{2B1A5241-6A65-4911-1C7B-47217AB5A499}"/>
          </ac:spMkLst>
        </pc:spChg>
        <pc:spChg chg="del">
          <ac:chgData name="blaize stewart" userId="fd019c176e792bed" providerId="LiveId" clId="{80736EFD-01D5-4E8E-84D8-FA8E6E532AFB}" dt="2024-11-08T20:27:02.965" v="9" actId="478"/>
          <ac:spMkLst>
            <pc:docMk/>
            <pc:sldMk cId="4144046272" sldId="375"/>
            <ac:spMk id="29" creationId="{0AD39426-132B-699B-24C0-A02ED41CC551}"/>
          </ac:spMkLst>
        </pc:spChg>
        <pc:spChg chg="del">
          <ac:chgData name="blaize stewart" userId="fd019c176e792bed" providerId="LiveId" clId="{80736EFD-01D5-4E8E-84D8-FA8E6E532AFB}" dt="2024-11-08T20:27:02.965" v="9" actId="478"/>
          <ac:spMkLst>
            <pc:docMk/>
            <pc:sldMk cId="4144046272" sldId="375"/>
            <ac:spMk id="30" creationId="{CB6BD2AC-8068-8A5D-170E-9E39F6FAB894}"/>
          </ac:spMkLst>
        </pc:spChg>
        <pc:spChg chg="del">
          <ac:chgData name="blaize stewart" userId="fd019c176e792bed" providerId="LiveId" clId="{80736EFD-01D5-4E8E-84D8-FA8E6E532AFB}" dt="2024-11-08T20:27:02.965" v="9" actId="478"/>
          <ac:spMkLst>
            <pc:docMk/>
            <pc:sldMk cId="4144046272" sldId="375"/>
            <ac:spMk id="31" creationId="{9ADCE279-5B03-57D8-52EC-F6838CA0423D}"/>
          </ac:spMkLst>
        </pc:spChg>
        <pc:spChg chg="del">
          <ac:chgData name="blaize stewart" userId="fd019c176e792bed" providerId="LiveId" clId="{80736EFD-01D5-4E8E-84D8-FA8E6E532AFB}" dt="2024-11-08T20:27:02.965" v="9" actId="478"/>
          <ac:spMkLst>
            <pc:docMk/>
            <pc:sldMk cId="4144046272" sldId="375"/>
            <ac:spMk id="32" creationId="{70E4CDC2-1934-B999-171D-B0C570B04BA3}"/>
          </ac:spMkLst>
        </pc:spChg>
        <pc:spChg chg="del">
          <ac:chgData name="blaize stewart" userId="fd019c176e792bed" providerId="LiveId" clId="{80736EFD-01D5-4E8E-84D8-FA8E6E532AFB}" dt="2024-11-08T20:27:02.965" v="9" actId="478"/>
          <ac:spMkLst>
            <pc:docMk/>
            <pc:sldMk cId="4144046272" sldId="375"/>
            <ac:spMk id="33" creationId="{8A402838-3919-6D93-74F6-DA06939BFD65}"/>
          </ac:spMkLst>
        </pc:spChg>
        <pc:spChg chg="del mod">
          <ac:chgData name="blaize stewart" userId="fd019c176e792bed" providerId="LiveId" clId="{80736EFD-01D5-4E8E-84D8-FA8E6E532AFB}" dt="2024-11-08T20:28:03.942" v="16" actId="478"/>
          <ac:spMkLst>
            <pc:docMk/>
            <pc:sldMk cId="4144046272" sldId="375"/>
            <ac:spMk id="34" creationId="{DAE84F1F-F711-0B2C-4C20-AE20A473DE78}"/>
          </ac:spMkLst>
        </pc:spChg>
        <pc:spChg chg="mod">
          <ac:chgData name="blaize stewart" userId="fd019c176e792bed" providerId="LiveId" clId="{80736EFD-01D5-4E8E-84D8-FA8E6E532AFB}" dt="2024-11-08T20:40:08.093" v="240" actId="1076"/>
          <ac:spMkLst>
            <pc:docMk/>
            <pc:sldMk cId="4144046272" sldId="375"/>
            <ac:spMk id="35" creationId="{A84FE601-76A2-A29E-FE46-B8CA41F22067}"/>
          </ac:spMkLst>
        </pc:spChg>
        <pc:spChg chg="mod">
          <ac:chgData name="blaize stewart" userId="fd019c176e792bed" providerId="LiveId" clId="{80736EFD-01D5-4E8E-84D8-FA8E6E532AFB}" dt="2024-11-08T20:40:08.093" v="240" actId="1076"/>
          <ac:spMkLst>
            <pc:docMk/>
            <pc:sldMk cId="4144046272" sldId="375"/>
            <ac:spMk id="36" creationId="{5EF7F1BE-DBFD-CA9B-2168-D38B25EF8924}"/>
          </ac:spMkLst>
        </pc:spChg>
        <pc:spChg chg="mod">
          <ac:chgData name="blaize stewart" userId="fd019c176e792bed" providerId="LiveId" clId="{80736EFD-01D5-4E8E-84D8-FA8E6E532AFB}" dt="2024-11-08T20:40:08.093" v="240" actId="1076"/>
          <ac:spMkLst>
            <pc:docMk/>
            <pc:sldMk cId="4144046272" sldId="375"/>
            <ac:spMk id="37" creationId="{C9734989-03E3-7A5E-A88B-BF0C0F3460FB}"/>
          </ac:spMkLst>
        </pc:spChg>
        <pc:spChg chg="mod">
          <ac:chgData name="blaize stewart" userId="fd019c176e792bed" providerId="LiveId" clId="{80736EFD-01D5-4E8E-84D8-FA8E6E532AFB}" dt="2024-11-08T20:40:08.093" v="240" actId="1076"/>
          <ac:spMkLst>
            <pc:docMk/>
            <pc:sldMk cId="4144046272" sldId="375"/>
            <ac:spMk id="38" creationId="{F13FD685-72A0-9076-45DB-0F2C3E5E2D75}"/>
          </ac:spMkLst>
        </pc:spChg>
        <pc:spChg chg="del mod">
          <ac:chgData name="blaize stewart" userId="fd019c176e792bed" providerId="LiveId" clId="{80736EFD-01D5-4E8E-84D8-FA8E6E532AFB}" dt="2024-11-08T20:28:49.688" v="38" actId="478"/>
          <ac:spMkLst>
            <pc:docMk/>
            <pc:sldMk cId="4144046272" sldId="375"/>
            <ac:spMk id="39" creationId="{2840922A-8117-C639-32E2-4B2C7EFE5E68}"/>
          </ac:spMkLst>
        </pc:spChg>
        <pc:spChg chg="del mod">
          <ac:chgData name="blaize stewart" userId="fd019c176e792bed" providerId="LiveId" clId="{80736EFD-01D5-4E8E-84D8-FA8E6E532AFB}" dt="2024-11-08T20:28:48.650" v="37" actId="478"/>
          <ac:spMkLst>
            <pc:docMk/>
            <pc:sldMk cId="4144046272" sldId="375"/>
            <ac:spMk id="40" creationId="{61813B62-CD62-3F89-5565-6E826BCE1992}"/>
          </ac:spMkLst>
        </pc:spChg>
        <pc:spChg chg="del">
          <ac:chgData name="blaize stewart" userId="fd019c176e792bed" providerId="LiveId" clId="{80736EFD-01D5-4E8E-84D8-FA8E6E532AFB}" dt="2024-11-08T20:26:58.445" v="8" actId="478"/>
          <ac:spMkLst>
            <pc:docMk/>
            <pc:sldMk cId="4144046272" sldId="375"/>
            <ac:spMk id="41" creationId="{CAE99978-C848-2ABF-CD08-E0BCE833BC39}"/>
          </ac:spMkLst>
        </pc:spChg>
        <pc:spChg chg="del">
          <ac:chgData name="blaize stewart" userId="fd019c176e792bed" providerId="LiveId" clId="{80736EFD-01D5-4E8E-84D8-FA8E6E532AFB}" dt="2024-11-08T20:26:58.445" v="8" actId="478"/>
          <ac:spMkLst>
            <pc:docMk/>
            <pc:sldMk cId="4144046272" sldId="375"/>
            <ac:spMk id="42" creationId="{10623675-B1B6-E400-F8DF-6807F1DC8097}"/>
          </ac:spMkLst>
        </pc:spChg>
        <pc:spChg chg="del">
          <ac:chgData name="blaize stewart" userId="fd019c176e792bed" providerId="LiveId" clId="{80736EFD-01D5-4E8E-84D8-FA8E6E532AFB}" dt="2024-11-08T20:26:58.445" v="8" actId="478"/>
          <ac:spMkLst>
            <pc:docMk/>
            <pc:sldMk cId="4144046272" sldId="375"/>
            <ac:spMk id="43" creationId="{2571B68D-0837-4921-4943-4A67783FAB96}"/>
          </ac:spMkLst>
        </pc:spChg>
        <pc:spChg chg="del">
          <ac:chgData name="blaize stewart" userId="fd019c176e792bed" providerId="LiveId" clId="{80736EFD-01D5-4E8E-84D8-FA8E6E532AFB}" dt="2024-11-08T20:26:58.445" v="8" actId="478"/>
          <ac:spMkLst>
            <pc:docMk/>
            <pc:sldMk cId="4144046272" sldId="375"/>
            <ac:spMk id="44" creationId="{7B7A4342-51EC-791C-4810-EAEBEE6609DC}"/>
          </ac:spMkLst>
        </pc:spChg>
        <pc:spChg chg="del">
          <ac:chgData name="blaize stewart" userId="fd019c176e792bed" providerId="LiveId" clId="{80736EFD-01D5-4E8E-84D8-FA8E6E532AFB}" dt="2024-11-08T20:26:58.445" v="8" actId="478"/>
          <ac:spMkLst>
            <pc:docMk/>
            <pc:sldMk cId="4144046272" sldId="375"/>
            <ac:spMk id="45" creationId="{5B57994B-96BF-65B7-00A8-1D17C592B2A2}"/>
          </ac:spMkLst>
        </pc:spChg>
        <pc:spChg chg="mod">
          <ac:chgData name="blaize stewart" userId="fd019c176e792bed" providerId="LiveId" clId="{80736EFD-01D5-4E8E-84D8-FA8E6E532AFB}" dt="2024-11-08T20:40:08.093" v="240" actId="1076"/>
          <ac:spMkLst>
            <pc:docMk/>
            <pc:sldMk cId="4144046272" sldId="375"/>
            <ac:spMk id="46" creationId="{1738FE6C-3E52-6C97-CB25-2C362386FA9A}"/>
          </ac:spMkLst>
        </pc:spChg>
        <pc:spChg chg="add del">
          <ac:chgData name="blaize stewart" userId="fd019c176e792bed" providerId="LiveId" clId="{80736EFD-01D5-4E8E-84D8-FA8E6E532AFB}" dt="2024-11-08T20:33:32.952" v="150" actId="11529"/>
          <ac:spMkLst>
            <pc:docMk/>
            <pc:sldMk cId="4144046272" sldId="375"/>
            <ac:spMk id="62" creationId="{442FB8E5-264A-B25D-75FC-156FD713A512}"/>
          </ac:spMkLst>
        </pc:spChg>
        <pc:spChg chg="add mod">
          <ac:chgData name="blaize stewart" userId="fd019c176e792bed" providerId="LiveId" clId="{80736EFD-01D5-4E8E-84D8-FA8E6E532AFB}" dt="2024-11-08T21:30:38.257" v="502" actId="208"/>
          <ac:spMkLst>
            <pc:docMk/>
            <pc:sldMk cId="4144046272" sldId="375"/>
            <ac:spMk id="63" creationId="{C45BB082-B492-F2D7-FFEC-873A7C846C2B}"/>
          </ac:spMkLst>
        </pc:spChg>
        <pc:spChg chg="add mod">
          <ac:chgData name="blaize stewart" userId="fd019c176e792bed" providerId="LiveId" clId="{80736EFD-01D5-4E8E-84D8-FA8E6E532AFB}" dt="2024-11-08T20:34:29.480" v="163" actId="1076"/>
          <ac:spMkLst>
            <pc:docMk/>
            <pc:sldMk cId="4144046272" sldId="375"/>
            <ac:spMk id="64" creationId="{4C56E04F-276A-D4CB-F07C-06E85A7D6CD8}"/>
          </ac:spMkLst>
        </pc:spChg>
        <pc:spChg chg="add mod">
          <ac:chgData name="blaize stewart" userId="fd019c176e792bed" providerId="LiveId" clId="{80736EFD-01D5-4E8E-84D8-FA8E6E532AFB}" dt="2024-11-08T21:30:38.257" v="502" actId="208"/>
          <ac:spMkLst>
            <pc:docMk/>
            <pc:sldMk cId="4144046272" sldId="375"/>
            <ac:spMk id="70" creationId="{25105183-84D0-02C1-3251-CB2F28D02E75}"/>
          </ac:spMkLst>
        </pc:spChg>
        <pc:spChg chg="add mod">
          <ac:chgData name="blaize stewart" userId="fd019c176e792bed" providerId="LiveId" clId="{80736EFD-01D5-4E8E-84D8-FA8E6E532AFB}" dt="2024-11-08T21:30:38.257" v="502" actId="208"/>
          <ac:spMkLst>
            <pc:docMk/>
            <pc:sldMk cId="4144046272" sldId="375"/>
            <ac:spMk id="71" creationId="{2CFCB894-ECB6-5E0F-70E4-101AA40EC938}"/>
          </ac:spMkLst>
        </pc:spChg>
        <pc:spChg chg="add mod">
          <ac:chgData name="blaize stewart" userId="fd019c176e792bed" providerId="LiveId" clId="{80736EFD-01D5-4E8E-84D8-FA8E6E532AFB}" dt="2024-11-08T20:40:08.093" v="240" actId="1076"/>
          <ac:spMkLst>
            <pc:docMk/>
            <pc:sldMk cId="4144046272" sldId="375"/>
            <ac:spMk id="74" creationId="{4CCC4F8E-B73E-1EC6-8647-FF59320BC07D}"/>
          </ac:spMkLst>
        </pc:spChg>
        <pc:spChg chg="add mod">
          <ac:chgData name="blaize stewart" userId="fd019c176e792bed" providerId="LiveId" clId="{80736EFD-01D5-4E8E-84D8-FA8E6E532AFB}" dt="2024-11-08T20:39:34.897" v="225" actId="20577"/>
          <ac:spMkLst>
            <pc:docMk/>
            <pc:sldMk cId="4144046272" sldId="375"/>
            <ac:spMk id="79" creationId="{F0C1A6DF-334D-4F92-7042-756C0AB3C53B}"/>
          </ac:spMkLst>
        </pc:spChg>
        <pc:spChg chg="add mod">
          <ac:chgData name="blaize stewart" userId="fd019c176e792bed" providerId="LiveId" clId="{80736EFD-01D5-4E8E-84D8-FA8E6E532AFB}" dt="2024-11-08T20:40:08.093" v="240" actId="1076"/>
          <ac:spMkLst>
            <pc:docMk/>
            <pc:sldMk cId="4144046272" sldId="375"/>
            <ac:spMk id="80" creationId="{EEBDA195-5F91-FD83-F513-13C711FAD29A}"/>
          </ac:spMkLst>
        </pc:spChg>
        <pc:picChg chg="add mod">
          <ac:chgData name="blaize stewart" userId="fd019c176e792bed" providerId="LiveId" clId="{80736EFD-01D5-4E8E-84D8-FA8E6E532AFB}" dt="2024-11-08T20:40:08.093" v="240" actId="1076"/>
          <ac:picMkLst>
            <pc:docMk/>
            <pc:sldMk cId="4144046272" sldId="375"/>
            <ac:picMk id="22" creationId="{384502E1-1E91-15CB-043A-CE2F4F56153C}"/>
          </ac:picMkLst>
        </pc:picChg>
        <pc:picChg chg="add">
          <ac:chgData name="blaize stewart" userId="fd019c176e792bed" providerId="LiveId" clId="{80736EFD-01D5-4E8E-84D8-FA8E6E532AFB}" dt="2024-11-08T20:37:58.993" v="184"/>
          <ac:picMkLst>
            <pc:docMk/>
            <pc:sldMk cId="4144046272" sldId="375"/>
            <ac:picMk id="1026" creationId="{2141BC8C-3007-3F55-7927-92A584D97D6C}"/>
          </ac:picMkLst>
        </pc:picChg>
        <pc:picChg chg="add mod">
          <ac:chgData name="blaize stewart" userId="fd019c176e792bed" providerId="LiveId" clId="{80736EFD-01D5-4E8E-84D8-FA8E6E532AFB}" dt="2024-11-08T20:40:08.093" v="240" actId="1076"/>
          <ac:picMkLst>
            <pc:docMk/>
            <pc:sldMk cId="4144046272" sldId="375"/>
            <ac:picMk id="1028" creationId="{DF5D4F5C-0255-F8C8-C4DE-604AEE082AAE}"/>
          </ac:picMkLst>
        </pc:picChg>
        <pc:cxnChg chg="add mod">
          <ac:chgData name="blaize stewart" userId="fd019c176e792bed" providerId="LiveId" clId="{80736EFD-01D5-4E8E-84D8-FA8E6E532AFB}" dt="2024-11-08T20:40:08.093" v="240" actId="1076"/>
          <ac:cxnSpMkLst>
            <pc:docMk/>
            <pc:sldMk cId="4144046272" sldId="375"/>
            <ac:cxnSpMk id="24" creationId="{CE43DB9D-9329-ADD0-3F80-5A461D0DE8D5}"/>
          </ac:cxnSpMkLst>
        </pc:cxnChg>
        <pc:cxnChg chg="add del mod">
          <ac:chgData name="blaize stewart" userId="fd019c176e792bed" providerId="LiveId" clId="{80736EFD-01D5-4E8E-84D8-FA8E6E532AFB}" dt="2024-11-08T20:32:17.891" v="128" actId="11529"/>
          <ac:cxnSpMkLst>
            <pc:docMk/>
            <pc:sldMk cId="4144046272" sldId="375"/>
            <ac:cxnSpMk id="27" creationId="{852B3CC2-156B-7D33-9C7C-EB071323A04E}"/>
          </ac:cxnSpMkLst>
        </pc:cxnChg>
        <pc:cxnChg chg="add del mod">
          <ac:chgData name="blaize stewart" userId="fd019c176e792bed" providerId="LiveId" clId="{80736EFD-01D5-4E8E-84D8-FA8E6E532AFB}" dt="2024-11-08T20:32:30.615" v="130" actId="11529"/>
          <ac:cxnSpMkLst>
            <pc:docMk/>
            <pc:sldMk cId="4144046272" sldId="375"/>
            <ac:cxnSpMk id="47" creationId="{53FF7CF9-9D53-0A91-35AE-7622EC516B5D}"/>
          </ac:cxnSpMkLst>
        </pc:cxnChg>
        <pc:cxnChg chg="add del mod">
          <ac:chgData name="blaize stewart" userId="fd019c176e792bed" providerId="LiveId" clId="{80736EFD-01D5-4E8E-84D8-FA8E6E532AFB}" dt="2024-11-08T20:33:11.122" v="147" actId="478"/>
          <ac:cxnSpMkLst>
            <pc:docMk/>
            <pc:sldMk cId="4144046272" sldId="375"/>
            <ac:cxnSpMk id="49" creationId="{3E48A13A-61EF-9848-A841-C8C78CE93A69}"/>
          </ac:cxnSpMkLst>
        </pc:cxnChg>
        <pc:cxnChg chg="add mod">
          <ac:chgData name="blaize stewart" userId="fd019c176e792bed" providerId="LiveId" clId="{80736EFD-01D5-4E8E-84D8-FA8E6E532AFB}" dt="2024-11-19T15:53:06.036" v="1138"/>
          <ac:cxnSpMkLst>
            <pc:docMk/>
            <pc:sldMk cId="4144046272" sldId="375"/>
            <ac:cxnSpMk id="66" creationId="{298B32D6-CCBD-4D81-03F2-EB65171F7ED5}"/>
          </ac:cxnSpMkLst>
        </pc:cxnChg>
        <pc:cxnChg chg="add mod">
          <ac:chgData name="blaize stewart" userId="fd019c176e792bed" providerId="LiveId" clId="{80736EFD-01D5-4E8E-84D8-FA8E6E532AFB}" dt="2024-11-19T15:52:39.258" v="1136" actId="14100"/>
          <ac:cxnSpMkLst>
            <pc:docMk/>
            <pc:sldMk cId="4144046272" sldId="375"/>
            <ac:cxnSpMk id="69" creationId="{058FA9C7-2958-247A-3DA2-7921A204949A}"/>
          </ac:cxnSpMkLst>
        </pc:cxnChg>
        <pc:cxnChg chg="add mod">
          <ac:chgData name="blaize stewart" userId="fd019c176e792bed" providerId="LiveId" clId="{80736EFD-01D5-4E8E-84D8-FA8E6E532AFB}" dt="2024-11-19T15:53:16.150" v="1139"/>
          <ac:cxnSpMkLst>
            <pc:docMk/>
            <pc:sldMk cId="4144046272" sldId="375"/>
            <ac:cxnSpMk id="73" creationId="{9AFEC0D8-3903-4377-E1EB-01859463B546}"/>
          </ac:cxnSpMkLst>
        </pc:cxnChg>
        <pc:cxnChg chg="add mod">
          <ac:chgData name="blaize stewart" userId="fd019c176e792bed" providerId="LiveId" clId="{80736EFD-01D5-4E8E-84D8-FA8E6E532AFB}" dt="2024-11-19T15:52:49.738" v="1137" actId="14100"/>
          <ac:cxnSpMkLst>
            <pc:docMk/>
            <pc:sldMk cId="4144046272" sldId="375"/>
            <ac:cxnSpMk id="75" creationId="{C3560B80-0891-8D16-4512-63DC81689061}"/>
          </ac:cxnSpMkLst>
        </pc:cxnChg>
      </pc:sldChg>
      <pc:sldChg chg="addSp delSp modSp add mod ord">
        <pc:chgData name="blaize stewart" userId="fd019c176e792bed" providerId="LiveId" clId="{80736EFD-01D5-4E8E-84D8-FA8E6E532AFB}" dt="2024-11-08T20:45:26.142" v="422" actId="255"/>
        <pc:sldMkLst>
          <pc:docMk/>
          <pc:sldMk cId="1685801698" sldId="376"/>
        </pc:sldMkLst>
        <pc:spChg chg="add">
          <ac:chgData name="blaize stewart" userId="fd019c176e792bed" providerId="LiveId" clId="{80736EFD-01D5-4E8E-84D8-FA8E6E532AFB}" dt="2024-11-08T20:40:54.084" v="245"/>
          <ac:spMkLst>
            <pc:docMk/>
            <pc:sldMk cId="1685801698" sldId="376"/>
            <ac:spMk id="2" creationId="{D3ACCA45-CEF9-6BDB-33A4-E272A7E104BB}"/>
          </ac:spMkLst>
        </pc:spChg>
        <pc:spChg chg="mod">
          <ac:chgData name="blaize stewart" userId="fd019c176e792bed" providerId="LiveId" clId="{80736EFD-01D5-4E8E-84D8-FA8E6E532AFB}" dt="2024-11-08T20:43:40.200" v="355" actId="1076"/>
          <ac:spMkLst>
            <pc:docMk/>
            <pc:sldMk cId="1685801698" sldId="376"/>
            <ac:spMk id="4" creationId="{2F4E95C8-79C6-9383-FA33-19FD230A1303}"/>
          </ac:spMkLst>
        </pc:spChg>
        <pc:spChg chg="mod">
          <ac:chgData name="blaize stewart" userId="fd019c176e792bed" providerId="LiveId" clId="{80736EFD-01D5-4E8E-84D8-FA8E6E532AFB}" dt="2024-11-08T20:45:26.142" v="422" actId="255"/>
          <ac:spMkLst>
            <pc:docMk/>
            <pc:sldMk cId="1685801698" sldId="376"/>
            <ac:spMk id="11" creationId="{E280F1EF-8B9F-A4CF-6A04-F18243F41484}"/>
          </ac:spMkLst>
        </pc:spChg>
        <pc:picChg chg="del">
          <ac:chgData name="blaize stewart" userId="fd019c176e792bed" providerId="LiveId" clId="{80736EFD-01D5-4E8E-84D8-FA8E6E532AFB}" dt="2024-11-08T20:40:53.498" v="244" actId="478"/>
          <ac:picMkLst>
            <pc:docMk/>
            <pc:sldMk cId="1685801698" sldId="376"/>
            <ac:picMk id="3" creationId="{3C3445D6-D4F3-F7A5-CD6C-BC8D226BE88C}"/>
          </ac:picMkLst>
        </pc:picChg>
        <pc:picChg chg="add mod">
          <ac:chgData name="blaize stewart" userId="fd019c176e792bed" providerId="LiveId" clId="{80736EFD-01D5-4E8E-84D8-FA8E6E532AFB}" dt="2024-11-08T20:45:11.064" v="390" actId="1076"/>
          <ac:picMkLst>
            <pc:docMk/>
            <pc:sldMk cId="1685801698" sldId="376"/>
            <ac:picMk id="6" creationId="{9A849C51-6ABA-49D7-C3F9-335FADCBDEE6}"/>
          </ac:picMkLst>
        </pc:picChg>
      </pc:sldChg>
      <pc:sldChg chg="addSp delSp modSp add mod ord">
        <pc:chgData name="blaize stewart" userId="fd019c176e792bed" providerId="LiveId" clId="{80736EFD-01D5-4E8E-84D8-FA8E6E532AFB}" dt="2024-11-08T20:45:38.663" v="427"/>
        <pc:sldMkLst>
          <pc:docMk/>
          <pc:sldMk cId="1054717883" sldId="377"/>
        </pc:sldMkLst>
        <pc:spChg chg="add mod">
          <ac:chgData name="blaize stewart" userId="fd019c176e792bed" providerId="LiveId" clId="{80736EFD-01D5-4E8E-84D8-FA8E6E532AFB}" dt="2024-11-08T20:45:36.074" v="425"/>
          <ac:spMkLst>
            <pc:docMk/>
            <pc:sldMk cId="1054717883" sldId="377"/>
            <ac:spMk id="2" creationId="{340734FF-B2C5-A00F-7C9C-87E86C2A09CC}"/>
          </ac:spMkLst>
        </pc:spChg>
        <pc:spChg chg="mod">
          <ac:chgData name="blaize stewart" userId="fd019c176e792bed" providerId="LiveId" clId="{80736EFD-01D5-4E8E-84D8-FA8E6E532AFB}" dt="2024-11-08T20:45:07.324" v="389" actId="1076"/>
          <ac:spMkLst>
            <pc:docMk/>
            <pc:sldMk cId="1054717883" sldId="377"/>
            <ac:spMk id="4" creationId="{93ECCD63-A145-8E07-CDF6-E8E96FEF8CC1}"/>
          </ac:spMkLst>
        </pc:spChg>
        <pc:spChg chg="del">
          <ac:chgData name="blaize stewart" userId="fd019c176e792bed" providerId="LiveId" clId="{80736EFD-01D5-4E8E-84D8-FA8E6E532AFB}" dt="2024-11-08T20:45:35.646" v="424" actId="478"/>
          <ac:spMkLst>
            <pc:docMk/>
            <pc:sldMk cId="1054717883" sldId="377"/>
            <ac:spMk id="11" creationId="{1756FC70-1325-CA7E-8276-4A9C775D9D23}"/>
          </ac:spMkLst>
        </pc:spChg>
        <pc:picChg chg="add mod">
          <ac:chgData name="blaize stewart" userId="fd019c176e792bed" providerId="LiveId" clId="{80736EFD-01D5-4E8E-84D8-FA8E6E532AFB}" dt="2024-11-08T20:45:36.074" v="425"/>
          <ac:picMkLst>
            <pc:docMk/>
            <pc:sldMk cId="1054717883" sldId="377"/>
            <ac:picMk id="3" creationId="{ED3C13A3-D9B5-1D18-D134-5A6DE740FF1C}"/>
          </ac:picMkLst>
        </pc:picChg>
        <pc:picChg chg="del">
          <ac:chgData name="blaize stewart" userId="fd019c176e792bed" providerId="LiveId" clId="{80736EFD-01D5-4E8E-84D8-FA8E6E532AFB}" dt="2024-11-08T20:45:34.201" v="423" actId="478"/>
          <ac:picMkLst>
            <pc:docMk/>
            <pc:sldMk cId="1054717883" sldId="377"/>
            <ac:picMk id="6" creationId="{427CBD0F-5150-2C8E-86E6-F074BBD5D3C1}"/>
          </ac:picMkLst>
        </pc:picChg>
      </pc:sldChg>
      <pc:sldChg chg="addSp delSp modSp add mod ord">
        <pc:chgData name="blaize stewart" userId="fd019c176e792bed" providerId="LiveId" clId="{80736EFD-01D5-4E8E-84D8-FA8E6E532AFB}" dt="2024-11-08T21:28:37.428" v="501"/>
        <pc:sldMkLst>
          <pc:docMk/>
          <pc:sldMk cId="4023297093" sldId="378"/>
        </pc:sldMkLst>
        <pc:spChg chg="add mod">
          <ac:chgData name="blaize stewart" userId="fd019c176e792bed" providerId="LiveId" clId="{80736EFD-01D5-4E8E-84D8-FA8E6E532AFB}" dt="2024-11-08T21:28:34.534" v="499" actId="20577"/>
          <ac:spMkLst>
            <pc:docMk/>
            <pc:sldMk cId="4023297093" sldId="378"/>
            <ac:spMk id="2" creationId="{3BFA8587-D85E-FA78-27A3-2EA37070DA66}"/>
          </ac:spMkLst>
        </pc:spChg>
        <pc:spChg chg="del">
          <ac:chgData name="blaize stewart" userId="fd019c176e792bed" providerId="LiveId" clId="{80736EFD-01D5-4E8E-84D8-FA8E6E532AFB}" dt="2024-11-08T21:27:15.819" v="432" actId="478"/>
          <ac:spMkLst>
            <pc:docMk/>
            <pc:sldMk cId="4023297093" sldId="378"/>
            <ac:spMk id="35" creationId="{E8A13955-BB73-45FA-1BE3-B62DD58396A6}"/>
          </ac:spMkLst>
        </pc:spChg>
        <pc:spChg chg="del">
          <ac:chgData name="blaize stewart" userId="fd019c176e792bed" providerId="LiveId" clId="{80736EFD-01D5-4E8E-84D8-FA8E6E532AFB}" dt="2024-11-08T21:27:15.819" v="432" actId="478"/>
          <ac:spMkLst>
            <pc:docMk/>
            <pc:sldMk cId="4023297093" sldId="378"/>
            <ac:spMk id="36" creationId="{4F8DB93A-3700-320A-C608-9D99A80C97BA}"/>
          </ac:spMkLst>
        </pc:spChg>
        <pc:spChg chg="del">
          <ac:chgData name="blaize stewart" userId="fd019c176e792bed" providerId="LiveId" clId="{80736EFD-01D5-4E8E-84D8-FA8E6E532AFB}" dt="2024-11-08T21:27:15.819" v="432" actId="478"/>
          <ac:spMkLst>
            <pc:docMk/>
            <pc:sldMk cId="4023297093" sldId="378"/>
            <ac:spMk id="37" creationId="{B6AA7E90-F2D9-D7FE-B61B-95CD859A90E7}"/>
          </ac:spMkLst>
        </pc:spChg>
        <pc:spChg chg="del">
          <ac:chgData name="blaize stewart" userId="fd019c176e792bed" providerId="LiveId" clId="{80736EFD-01D5-4E8E-84D8-FA8E6E532AFB}" dt="2024-11-08T21:27:15.819" v="432" actId="478"/>
          <ac:spMkLst>
            <pc:docMk/>
            <pc:sldMk cId="4023297093" sldId="378"/>
            <ac:spMk id="38" creationId="{0755EB8C-AFE6-85D0-37FB-280136323DC2}"/>
          </ac:spMkLst>
        </pc:spChg>
        <pc:spChg chg="del">
          <ac:chgData name="blaize stewart" userId="fd019c176e792bed" providerId="LiveId" clId="{80736EFD-01D5-4E8E-84D8-FA8E6E532AFB}" dt="2024-11-08T21:27:15.819" v="432" actId="478"/>
          <ac:spMkLst>
            <pc:docMk/>
            <pc:sldMk cId="4023297093" sldId="378"/>
            <ac:spMk id="39" creationId="{70692974-61FF-3CF3-81EE-B0C6AC75A74F}"/>
          </ac:spMkLst>
        </pc:spChg>
        <pc:spChg chg="del">
          <ac:chgData name="blaize stewart" userId="fd019c176e792bed" providerId="LiveId" clId="{80736EFD-01D5-4E8E-84D8-FA8E6E532AFB}" dt="2024-11-08T21:27:15.819" v="432" actId="478"/>
          <ac:spMkLst>
            <pc:docMk/>
            <pc:sldMk cId="4023297093" sldId="378"/>
            <ac:spMk id="40" creationId="{010C7969-85D5-5820-07B1-2E3EFEC52E6B}"/>
          </ac:spMkLst>
        </pc:spChg>
        <pc:spChg chg="del">
          <ac:chgData name="blaize stewart" userId="fd019c176e792bed" providerId="LiveId" clId="{80736EFD-01D5-4E8E-84D8-FA8E6E532AFB}" dt="2024-11-08T21:27:15.819" v="432" actId="478"/>
          <ac:spMkLst>
            <pc:docMk/>
            <pc:sldMk cId="4023297093" sldId="378"/>
            <ac:spMk id="41" creationId="{2DA6B2E8-8D98-0137-D69B-4897AB0B0869}"/>
          </ac:spMkLst>
        </pc:spChg>
        <pc:spChg chg="del">
          <ac:chgData name="blaize stewart" userId="fd019c176e792bed" providerId="LiveId" clId="{80736EFD-01D5-4E8E-84D8-FA8E6E532AFB}" dt="2024-11-08T21:27:15.819" v="432" actId="478"/>
          <ac:spMkLst>
            <pc:docMk/>
            <pc:sldMk cId="4023297093" sldId="378"/>
            <ac:spMk id="42" creationId="{E467DEA0-63BA-5155-8813-4C1740B07244}"/>
          </ac:spMkLst>
        </pc:spChg>
        <pc:spChg chg="del">
          <ac:chgData name="blaize stewart" userId="fd019c176e792bed" providerId="LiveId" clId="{80736EFD-01D5-4E8E-84D8-FA8E6E532AFB}" dt="2024-11-08T21:27:15.819" v="432" actId="478"/>
          <ac:spMkLst>
            <pc:docMk/>
            <pc:sldMk cId="4023297093" sldId="378"/>
            <ac:spMk id="43" creationId="{9BC163B8-CB73-CEF3-52FB-BB980C7BF6DC}"/>
          </ac:spMkLst>
        </pc:spChg>
        <pc:spChg chg="del">
          <ac:chgData name="blaize stewart" userId="fd019c176e792bed" providerId="LiveId" clId="{80736EFD-01D5-4E8E-84D8-FA8E6E532AFB}" dt="2024-11-08T21:27:15.819" v="432" actId="478"/>
          <ac:spMkLst>
            <pc:docMk/>
            <pc:sldMk cId="4023297093" sldId="378"/>
            <ac:spMk id="44" creationId="{5F026F1B-A189-DCB3-8E6C-C4B0E0EB6E41}"/>
          </ac:spMkLst>
        </pc:spChg>
        <pc:spChg chg="del">
          <ac:chgData name="blaize stewart" userId="fd019c176e792bed" providerId="LiveId" clId="{80736EFD-01D5-4E8E-84D8-FA8E6E532AFB}" dt="2024-11-08T21:27:15.819" v="432" actId="478"/>
          <ac:spMkLst>
            <pc:docMk/>
            <pc:sldMk cId="4023297093" sldId="378"/>
            <ac:spMk id="45" creationId="{55C2C2B9-2FFD-9BCA-E2F7-3F9169A8248F}"/>
          </ac:spMkLst>
        </pc:spChg>
        <pc:spChg chg="del">
          <ac:chgData name="blaize stewart" userId="fd019c176e792bed" providerId="LiveId" clId="{80736EFD-01D5-4E8E-84D8-FA8E6E532AFB}" dt="2024-11-08T21:27:15.819" v="432" actId="478"/>
          <ac:spMkLst>
            <pc:docMk/>
            <pc:sldMk cId="4023297093" sldId="378"/>
            <ac:spMk id="46" creationId="{807F447D-2215-D572-CA43-94699DC7ADD2}"/>
          </ac:spMkLst>
        </pc:spChg>
        <pc:spChg chg="del">
          <ac:chgData name="blaize stewart" userId="fd019c176e792bed" providerId="LiveId" clId="{80736EFD-01D5-4E8E-84D8-FA8E6E532AFB}" dt="2024-11-08T21:27:15.819" v="432" actId="478"/>
          <ac:spMkLst>
            <pc:docMk/>
            <pc:sldMk cId="4023297093" sldId="378"/>
            <ac:spMk id="53" creationId="{8EAF63E9-7D32-9368-E921-E9F08752C091}"/>
          </ac:spMkLst>
        </pc:spChg>
        <pc:spChg chg="del">
          <ac:chgData name="blaize stewart" userId="fd019c176e792bed" providerId="LiveId" clId="{80736EFD-01D5-4E8E-84D8-FA8E6E532AFB}" dt="2024-11-08T21:27:15.819" v="432" actId="478"/>
          <ac:spMkLst>
            <pc:docMk/>
            <pc:sldMk cId="4023297093" sldId="378"/>
            <ac:spMk id="54" creationId="{2226981B-46F7-688B-FC83-2C95C5F85C8E}"/>
          </ac:spMkLst>
        </pc:spChg>
        <pc:picChg chg="del">
          <ac:chgData name="blaize stewart" userId="fd019c176e792bed" providerId="LiveId" clId="{80736EFD-01D5-4E8E-84D8-FA8E6E532AFB}" dt="2024-11-08T21:27:17.190" v="433" actId="478"/>
          <ac:picMkLst>
            <pc:docMk/>
            <pc:sldMk cId="4023297093" sldId="378"/>
            <ac:picMk id="47" creationId="{E5EB1D42-4596-093E-1D11-E4FFF48F1EF0}"/>
          </ac:picMkLst>
        </pc:picChg>
        <pc:cxnChg chg="del mod">
          <ac:chgData name="blaize stewart" userId="fd019c176e792bed" providerId="LiveId" clId="{80736EFD-01D5-4E8E-84D8-FA8E6E532AFB}" dt="2024-11-08T21:27:15.819" v="432" actId="478"/>
          <ac:cxnSpMkLst>
            <pc:docMk/>
            <pc:sldMk cId="4023297093" sldId="378"/>
            <ac:cxnSpMk id="48" creationId="{A1F970C3-2748-E120-037A-ECCEDC68E1F8}"/>
          </ac:cxnSpMkLst>
        </pc:cxnChg>
        <pc:cxnChg chg="del mod">
          <ac:chgData name="blaize stewart" userId="fd019c176e792bed" providerId="LiveId" clId="{80736EFD-01D5-4E8E-84D8-FA8E6E532AFB}" dt="2024-11-08T21:27:15.819" v="432" actId="478"/>
          <ac:cxnSpMkLst>
            <pc:docMk/>
            <pc:sldMk cId="4023297093" sldId="378"/>
            <ac:cxnSpMk id="50" creationId="{1B2C01BC-955E-3728-ABF4-C14CBE7A4A7F}"/>
          </ac:cxnSpMkLst>
        </pc:cxnChg>
      </pc:sldChg>
      <pc:sldChg chg="addSp delSp modSp add mod ord">
        <pc:chgData name="blaize stewart" userId="fd019c176e792bed" providerId="LiveId" clId="{80736EFD-01D5-4E8E-84D8-FA8E6E532AFB}" dt="2024-11-19T02:47:16.769" v="1016" actId="255"/>
        <pc:sldMkLst>
          <pc:docMk/>
          <pc:sldMk cId="2658570282" sldId="379"/>
        </pc:sldMkLst>
        <pc:spChg chg="add">
          <ac:chgData name="blaize stewart" userId="fd019c176e792bed" providerId="LiveId" clId="{80736EFD-01D5-4E8E-84D8-FA8E6E532AFB}" dt="2024-11-11T21:35:54.013" v="512"/>
          <ac:spMkLst>
            <pc:docMk/>
            <pc:sldMk cId="2658570282" sldId="379"/>
            <ac:spMk id="2" creationId="{9D822BAC-21DB-8AED-2C7A-D3E16DAE02A3}"/>
          </ac:spMkLst>
        </pc:spChg>
        <pc:spChg chg="mod">
          <ac:chgData name="blaize stewart" userId="fd019c176e792bed" providerId="LiveId" clId="{80736EFD-01D5-4E8E-84D8-FA8E6E532AFB}" dt="2024-11-11T21:36:31.359" v="527" actId="113"/>
          <ac:spMkLst>
            <pc:docMk/>
            <pc:sldMk cId="2658570282" sldId="379"/>
            <ac:spMk id="4" creationId="{EC9015B5-6F74-0550-DDA1-48831ACF8B1B}"/>
          </ac:spMkLst>
        </pc:spChg>
        <pc:spChg chg="mod">
          <ac:chgData name="blaize stewart" userId="fd019c176e792bed" providerId="LiveId" clId="{80736EFD-01D5-4E8E-84D8-FA8E6E532AFB}" dt="2024-11-19T02:47:16.769" v="1016" actId="255"/>
          <ac:spMkLst>
            <pc:docMk/>
            <pc:sldMk cId="2658570282" sldId="379"/>
            <ac:spMk id="11" creationId="{F6E6971F-E7B8-2B97-8352-89100C9E4EDA}"/>
          </ac:spMkLst>
        </pc:spChg>
        <pc:picChg chg="del">
          <ac:chgData name="blaize stewart" userId="fd019c176e792bed" providerId="LiveId" clId="{80736EFD-01D5-4E8E-84D8-FA8E6E532AFB}" dt="2024-11-11T21:35:41.778" v="511" actId="478"/>
          <ac:picMkLst>
            <pc:docMk/>
            <pc:sldMk cId="2658570282" sldId="379"/>
            <ac:picMk id="3" creationId="{B767538C-2A18-F572-00BE-022D9075432B}"/>
          </ac:picMkLst>
        </pc:picChg>
      </pc:sldChg>
      <pc:sldChg chg="addSp delSp modSp add mod ord">
        <pc:chgData name="blaize stewart" userId="fd019c176e792bed" providerId="LiveId" clId="{80736EFD-01D5-4E8E-84D8-FA8E6E532AFB}" dt="2024-11-19T02:15:48.409" v="805" actId="20577"/>
        <pc:sldMkLst>
          <pc:docMk/>
          <pc:sldMk cId="1404145578" sldId="380"/>
        </pc:sldMkLst>
        <pc:spChg chg="add">
          <ac:chgData name="blaize stewart" userId="fd019c176e792bed" providerId="LiveId" clId="{80736EFD-01D5-4E8E-84D8-FA8E6E532AFB}" dt="2024-11-19T02:10:14.934" v="595"/>
          <ac:spMkLst>
            <pc:docMk/>
            <pc:sldMk cId="1404145578" sldId="380"/>
            <ac:spMk id="2" creationId="{9A5003C0-3778-195F-A628-670B79BDA4E0}"/>
          </ac:spMkLst>
        </pc:spChg>
        <pc:spChg chg="mod">
          <ac:chgData name="blaize stewart" userId="fd019c176e792bed" providerId="LiveId" clId="{80736EFD-01D5-4E8E-84D8-FA8E6E532AFB}" dt="2024-11-19T02:15:48.409" v="805" actId="20577"/>
          <ac:spMkLst>
            <pc:docMk/>
            <pc:sldMk cId="1404145578" sldId="380"/>
            <ac:spMk id="4" creationId="{53215CFC-D5A0-9593-68F7-D78E3DD66A4E}"/>
          </ac:spMkLst>
        </pc:spChg>
        <pc:spChg chg="mod">
          <ac:chgData name="blaize stewart" userId="fd019c176e792bed" providerId="LiveId" clId="{80736EFD-01D5-4E8E-84D8-FA8E6E532AFB}" dt="2024-11-19T02:10:07.712" v="594" actId="20577"/>
          <ac:spMkLst>
            <pc:docMk/>
            <pc:sldMk cId="1404145578" sldId="380"/>
            <ac:spMk id="11" creationId="{A3E5CA95-0632-0E21-2A13-C3C7E5F70BFB}"/>
          </ac:spMkLst>
        </pc:spChg>
        <pc:picChg chg="del">
          <ac:chgData name="blaize stewart" userId="fd019c176e792bed" providerId="LiveId" clId="{80736EFD-01D5-4E8E-84D8-FA8E6E532AFB}" dt="2024-11-19T02:09:58.923" v="566" actId="478"/>
          <ac:picMkLst>
            <pc:docMk/>
            <pc:sldMk cId="1404145578" sldId="380"/>
            <ac:picMk id="6" creationId="{37604E03-F02D-F301-1F62-A03A06F3CAE5}"/>
          </ac:picMkLst>
        </pc:picChg>
      </pc:sldChg>
      <pc:sldChg chg="modSp add mod">
        <pc:chgData name="blaize stewart" userId="fd019c176e792bed" providerId="LiveId" clId="{80736EFD-01D5-4E8E-84D8-FA8E6E532AFB}" dt="2024-11-19T02:15:35.491" v="802" actId="6549"/>
        <pc:sldMkLst>
          <pc:docMk/>
          <pc:sldMk cId="227072110" sldId="381"/>
        </pc:sldMkLst>
        <pc:spChg chg="mod">
          <ac:chgData name="blaize stewart" userId="fd019c176e792bed" providerId="LiveId" clId="{80736EFD-01D5-4E8E-84D8-FA8E6E532AFB}" dt="2024-11-19T02:15:35.491" v="802" actId="6549"/>
          <ac:spMkLst>
            <pc:docMk/>
            <pc:sldMk cId="227072110" sldId="381"/>
            <ac:spMk id="4" creationId="{ADF8BCDA-4377-1D25-0BCB-B6EB21323E19}"/>
          </ac:spMkLst>
        </pc:spChg>
        <pc:spChg chg="mod">
          <ac:chgData name="blaize stewart" userId="fd019c176e792bed" providerId="LiveId" clId="{80736EFD-01D5-4E8E-84D8-FA8E6E532AFB}" dt="2024-11-19T02:12:48.671" v="703" actId="20577"/>
          <ac:spMkLst>
            <pc:docMk/>
            <pc:sldMk cId="227072110" sldId="381"/>
            <ac:spMk id="11" creationId="{465430A4-DA86-29D7-AC27-8D934E05C2C1}"/>
          </ac:spMkLst>
        </pc:spChg>
      </pc:sldChg>
      <pc:sldChg chg="add del">
        <pc:chgData name="blaize stewart" userId="fd019c176e792bed" providerId="LiveId" clId="{80736EFD-01D5-4E8E-84D8-FA8E6E532AFB}" dt="2024-11-19T02:39:15.937" v="807" actId="2890"/>
        <pc:sldMkLst>
          <pc:docMk/>
          <pc:sldMk cId="1018177531" sldId="382"/>
        </pc:sldMkLst>
      </pc:sldChg>
      <pc:sldChg chg="addSp delSp modSp add mod ord modAnim">
        <pc:chgData name="blaize stewart" userId="fd019c176e792bed" providerId="LiveId" clId="{80736EFD-01D5-4E8E-84D8-FA8E6E532AFB}" dt="2024-11-19T14:54:09.520" v="1127" actId="1582"/>
        <pc:sldMkLst>
          <pc:docMk/>
          <pc:sldMk cId="4220126048" sldId="382"/>
        </pc:sldMkLst>
        <pc:spChg chg="del">
          <ac:chgData name="blaize stewart" userId="fd019c176e792bed" providerId="LiveId" clId="{80736EFD-01D5-4E8E-84D8-FA8E6E532AFB}" dt="2024-11-19T02:39:19.909" v="809" actId="478"/>
          <ac:spMkLst>
            <pc:docMk/>
            <pc:sldMk cId="4220126048" sldId="382"/>
            <ac:spMk id="2" creationId="{5F8104CE-E3DF-C541-99CA-B6C7685F5975}"/>
          </ac:spMkLst>
        </pc:spChg>
        <pc:spChg chg="del">
          <ac:chgData name="blaize stewart" userId="fd019c176e792bed" providerId="LiveId" clId="{80736EFD-01D5-4E8E-84D8-FA8E6E532AFB}" dt="2024-11-19T02:39:19.909" v="809" actId="478"/>
          <ac:spMkLst>
            <pc:docMk/>
            <pc:sldMk cId="4220126048" sldId="382"/>
            <ac:spMk id="3" creationId="{BB7501E4-8680-7383-57C4-7911674A3A4E}"/>
          </ac:spMkLst>
        </pc:spChg>
        <pc:spChg chg="del">
          <ac:chgData name="blaize stewart" userId="fd019c176e792bed" providerId="LiveId" clId="{80736EFD-01D5-4E8E-84D8-FA8E6E532AFB}" dt="2024-11-19T02:39:19.909" v="809" actId="478"/>
          <ac:spMkLst>
            <pc:docMk/>
            <pc:sldMk cId="4220126048" sldId="382"/>
            <ac:spMk id="4" creationId="{29F38935-B1EF-D648-07E4-4A79FB3AA575}"/>
          </ac:spMkLst>
        </pc:spChg>
        <pc:spChg chg="del">
          <ac:chgData name="blaize stewart" userId="fd019c176e792bed" providerId="LiveId" clId="{80736EFD-01D5-4E8E-84D8-FA8E6E532AFB}" dt="2024-11-19T02:39:19.909" v="809" actId="478"/>
          <ac:spMkLst>
            <pc:docMk/>
            <pc:sldMk cId="4220126048" sldId="382"/>
            <ac:spMk id="7" creationId="{F2A6C4D6-A3D4-0D67-0920-6CA001B6C83E}"/>
          </ac:spMkLst>
        </pc:spChg>
        <pc:spChg chg="del">
          <ac:chgData name="blaize stewart" userId="fd019c176e792bed" providerId="LiveId" clId="{80736EFD-01D5-4E8E-84D8-FA8E6E532AFB}" dt="2024-11-19T02:39:19.909" v="809" actId="478"/>
          <ac:spMkLst>
            <pc:docMk/>
            <pc:sldMk cId="4220126048" sldId="382"/>
            <ac:spMk id="8" creationId="{3D9E574C-F976-1338-3175-400B662941BC}"/>
          </ac:spMkLst>
        </pc:spChg>
        <pc:spChg chg="del">
          <ac:chgData name="blaize stewart" userId="fd019c176e792bed" providerId="LiveId" clId="{80736EFD-01D5-4E8E-84D8-FA8E6E532AFB}" dt="2024-11-19T02:39:19.909" v="809" actId="478"/>
          <ac:spMkLst>
            <pc:docMk/>
            <pc:sldMk cId="4220126048" sldId="382"/>
            <ac:spMk id="9" creationId="{6C673D19-25B4-F1CB-A6D7-58F33D77D7E1}"/>
          </ac:spMkLst>
        </pc:spChg>
        <pc:spChg chg="mod">
          <ac:chgData name="blaize stewart" userId="fd019c176e792bed" providerId="LiveId" clId="{80736EFD-01D5-4E8E-84D8-FA8E6E532AFB}" dt="2024-11-19T02:40:45.970" v="991" actId="20577"/>
          <ac:spMkLst>
            <pc:docMk/>
            <pc:sldMk cId="4220126048" sldId="382"/>
            <ac:spMk id="11" creationId="{CE7C008B-2DB0-0E62-8B54-88581B760F3A}"/>
          </ac:spMkLst>
        </pc:spChg>
        <pc:spChg chg="del">
          <ac:chgData name="blaize stewart" userId="fd019c176e792bed" providerId="LiveId" clId="{80736EFD-01D5-4E8E-84D8-FA8E6E532AFB}" dt="2024-11-19T02:39:19.909" v="809" actId="478"/>
          <ac:spMkLst>
            <pc:docMk/>
            <pc:sldMk cId="4220126048" sldId="382"/>
            <ac:spMk id="12" creationId="{63D050EC-41A9-A068-35AB-E95791A56D98}"/>
          </ac:spMkLst>
        </pc:spChg>
        <pc:spChg chg="del">
          <ac:chgData name="blaize stewart" userId="fd019c176e792bed" providerId="LiveId" clId="{80736EFD-01D5-4E8E-84D8-FA8E6E532AFB}" dt="2024-11-19T02:39:19.909" v="809" actId="478"/>
          <ac:spMkLst>
            <pc:docMk/>
            <pc:sldMk cId="4220126048" sldId="382"/>
            <ac:spMk id="14" creationId="{52762F42-D892-D5FE-DA77-B0A7B20DF428}"/>
          </ac:spMkLst>
        </pc:spChg>
        <pc:spChg chg="del">
          <ac:chgData name="blaize stewart" userId="fd019c176e792bed" providerId="LiveId" clId="{80736EFD-01D5-4E8E-84D8-FA8E6E532AFB}" dt="2024-11-19T02:39:19.909" v="809" actId="478"/>
          <ac:spMkLst>
            <pc:docMk/>
            <pc:sldMk cId="4220126048" sldId="382"/>
            <ac:spMk id="15" creationId="{6ED50861-D349-B61C-4B1D-772E09888715}"/>
          </ac:spMkLst>
        </pc:spChg>
        <pc:spChg chg="del">
          <ac:chgData name="blaize stewart" userId="fd019c176e792bed" providerId="LiveId" clId="{80736EFD-01D5-4E8E-84D8-FA8E6E532AFB}" dt="2024-11-19T02:39:19.909" v="809" actId="478"/>
          <ac:spMkLst>
            <pc:docMk/>
            <pc:sldMk cId="4220126048" sldId="382"/>
            <ac:spMk id="16" creationId="{F6CB28E1-52AA-834B-B09B-5F8FB5DBADA1}"/>
          </ac:spMkLst>
        </pc:spChg>
        <pc:spChg chg="del">
          <ac:chgData name="blaize stewart" userId="fd019c176e792bed" providerId="LiveId" clId="{80736EFD-01D5-4E8E-84D8-FA8E6E532AFB}" dt="2024-11-19T02:39:19.909" v="809" actId="478"/>
          <ac:spMkLst>
            <pc:docMk/>
            <pc:sldMk cId="4220126048" sldId="382"/>
            <ac:spMk id="17" creationId="{8BFAD165-177B-8586-FC24-A10662107323}"/>
          </ac:spMkLst>
        </pc:spChg>
        <pc:graphicFrameChg chg="add mod modGraphic">
          <ac:chgData name="blaize stewart" userId="fd019c176e792bed" providerId="LiveId" clId="{80736EFD-01D5-4E8E-84D8-FA8E6E532AFB}" dt="2024-11-19T02:40:35.538" v="949" actId="1076"/>
          <ac:graphicFrameMkLst>
            <pc:docMk/>
            <pc:sldMk cId="4220126048" sldId="382"/>
            <ac:graphicFrameMk id="5" creationId="{45F7F6F9-7C8C-A135-20E7-F1FD16119025}"/>
          </ac:graphicFrameMkLst>
        </pc:graphicFrameChg>
        <pc:picChg chg="add mod">
          <ac:chgData name="blaize stewart" userId="fd019c176e792bed" providerId="LiveId" clId="{80736EFD-01D5-4E8E-84D8-FA8E6E532AFB}" dt="2024-11-19T14:54:09.520" v="1127" actId="1582"/>
          <ac:picMkLst>
            <pc:docMk/>
            <pc:sldMk cId="4220126048" sldId="382"/>
            <ac:picMk id="10" creationId="{83FCB57B-5BAA-0C28-99F8-8D801E69C7B1}"/>
          </ac:picMkLst>
        </pc:picChg>
        <pc:picChg chg="del">
          <ac:chgData name="blaize stewart" userId="fd019c176e792bed" providerId="LiveId" clId="{80736EFD-01D5-4E8E-84D8-FA8E6E532AFB}" dt="2024-11-19T02:39:21.184" v="810" actId="478"/>
          <ac:picMkLst>
            <pc:docMk/>
            <pc:sldMk cId="4220126048" sldId="382"/>
            <ac:picMk id="24" creationId="{A44BE94C-CE04-69BE-0236-43B9C73FD9F4}"/>
          </ac:picMkLst>
        </pc:picChg>
        <pc:cxnChg chg="del mod">
          <ac:chgData name="blaize stewart" userId="fd019c176e792bed" providerId="LiveId" clId="{80736EFD-01D5-4E8E-84D8-FA8E6E532AFB}" dt="2024-11-19T02:39:19.909" v="809" actId="478"/>
          <ac:cxnSpMkLst>
            <pc:docMk/>
            <pc:sldMk cId="4220126048" sldId="382"/>
            <ac:cxnSpMk id="19" creationId="{8E2047EA-6086-DEEA-1D50-ABDBC7F9A04F}"/>
          </ac:cxnSpMkLst>
        </pc:cxnChg>
        <pc:cxnChg chg="del mod">
          <ac:chgData name="blaize stewart" userId="fd019c176e792bed" providerId="LiveId" clId="{80736EFD-01D5-4E8E-84D8-FA8E6E532AFB}" dt="2024-11-19T02:39:19.909" v="809" actId="478"/>
          <ac:cxnSpMkLst>
            <pc:docMk/>
            <pc:sldMk cId="4220126048" sldId="382"/>
            <ac:cxnSpMk id="21" creationId="{6BFCD2D5-E35D-1178-61BB-F12590E6AE96}"/>
          </ac:cxnSpMkLst>
        </pc:cxnChg>
        <pc:cxnChg chg="del mod">
          <ac:chgData name="blaize stewart" userId="fd019c176e792bed" providerId="LiveId" clId="{80736EFD-01D5-4E8E-84D8-FA8E6E532AFB}" dt="2024-11-19T02:39:19.909" v="809" actId="478"/>
          <ac:cxnSpMkLst>
            <pc:docMk/>
            <pc:sldMk cId="4220126048" sldId="382"/>
            <ac:cxnSpMk id="30" creationId="{EACB49DD-792B-90C9-D0D3-CD3761CD7B94}"/>
          </ac:cxnSpMkLst>
        </pc:cxnChg>
      </pc:sldChg>
      <pc:sldChg chg="addSp delSp modSp add mod">
        <pc:chgData name="blaize stewart" userId="fd019c176e792bed" providerId="LiveId" clId="{80736EFD-01D5-4E8E-84D8-FA8E6E532AFB}" dt="2024-11-19T02:41:59.662" v="999" actId="1076"/>
        <pc:sldMkLst>
          <pc:docMk/>
          <pc:sldMk cId="1546269758" sldId="383"/>
        </pc:sldMkLst>
        <pc:graphicFrameChg chg="del">
          <ac:chgData name="blaize stewart" userId="fd019c176e792bed" providerId="LiveId" clId="{80736EFD-01D5-4E8E-84D8-FA8E6E532AFB}" dt="2024-11-19T02:41:43.761" v="995" actId="478"/>
          <ac:graphicFrameMkLst>
            <pc:docMk/>
            <pc:sldMk cId="1546269758" sldId="383"/>
            <ac:graphicFrameMk id="5" creationId="{9D4B6A92-C1DC-9229-A790-9878BF63AE27}"/>
          </ac:graphicFrameMkLst>
        </pc:graphicFrameChg>
        <pc:picChg chg="add mod">
          <ac:chgData name="blaize stewart" userId="fd019c176e792bed" providerId="LiveId" clId="{80736EFD-01D5-4E8E-84D8-FA8E6E532AFB}" dt="2024-11-19T02:41:59.662" v="999" actId="1076"/>
          <ac:picMkLst>
            <pc:docMk/>
            <pc:sldMk cId="1546269758" sldId="383"/>
            <ac:picMk id="2050" creationId="{DB878C34-D548-D0C8-5C00-24649711461D}"/>
          </ac:picMkLst>
        </pc:picChg>
      </pc:sldChg>
      <pc:sldChg chg="modSp add mod ord">
        <pc:chgData name="blaize stewart" userId="fd019c176e792bed" providerId="LiveId" clId="{80736EFD-01D5-4E8E-84D8-FA8E6E532AFB}" dt="2024-11-19T02:52:15.396" v="1113" actId="113"/>
        <pc:sldMkLst>
          <pc:docMk/>
          <pc:sldMk cId="466068888" sldId="384"/>
        </pc:sldMkLst>
        <pc:spChg chg="mod">
          <ac:chgData name="blaize stewart" userId="fd019c176e792bed" providerId="LiveId" clId="{80736EFD-01D5-4E8E-84D8-FA8E6E532AFB}" dt="2024-11-19T02:52:15.396" v="1113" actId="113"/>
          <ac:spMkLst>
            <pc:docMk/>
            <pc:sldMk cId="466068888" sldId="384"/>
            <ac:spMk id="4" creationId="{2AB5D0B7-01D7-6C89-58EF-91160301E83B}"/>
          </ac:spMkLst>
        </pc:spChg>
        <pc:spChg chg="mod">
          <ac:chgData name="blaize stewart" userId="fd019c176e792bed" providerId="LiveId" clId="{80736EFD-01D5-4E8E-84D8-FA8E6E532AFB}" dt="2024-11-19T02:47:56.162" v="1061" actId="255"/>
          <ac:spMkLst>
            <pc:docMk/>
            <pc:sldMk cId="466068888" sldId="384"/>
            <ac:spMk id="11" creationId="{CCA2407E-86C4-C3F4-C94E-48C1CC1866FD}"/>
          </ac:spMkLst>
        </pc:spChg>
      </pc:sldChg>
      <pc:sldChg chg="add">
        <pc:chgData name="blaize stewart" userId="fd019c176e792bed" providerId="LiveId" clId="{80736EFD-01D5-4E8E-84D8-FA8E6E532AFB}" dt="2024-11-19T02:49:15.837" v="1083" actId="2890"/>
        <pc:sldMkLst>
          <pc:docMk/>
          <pc:sldMk cId="1152794655" sldId="385"/>
        </pc:sldMkLst>
      </pc:sldChg>
      <pc:sldChg chg="delSp modSp mod">
        <pc:chgData name="blaize stewart" userId="fd019c176e792bed" providerId="LiveId" clId="{80736EFD-01D5-4E8E-84D8-FA8E6E532AFB}" dt="2024-11-19T15:49:45.843" v="1134" actId="1076"/>
        <pc:sldMkLst>
          <pc:docMk/>
          <pc:sldMk cId="1049372070" sldId="386"/>
        </pc:sldMkLst>
        <pc:spChg chg="del">
          <ac:chgData name="blaize stewart" userId="fd019c176e792bed" providerId="LiveId" clId="{80736EFD-01D5-4E8E-84D8-FA8E6E532AFB}" dt="2024-11-19T15:49:31.113" v="1133" actId="478"/>
          <ac:spMkLst>
            <pc:docMk/>
            <pc:sldMk cId="1049372070" sldId="386"/>
            <ac:spMk id="6" creationId="{12872A9C-4203-4943-D39D-1A7A51DE2732}"/>
          </ac:spMkLst>
        </pc:spChg>
        <pc:spChg chg="mod">
          <ac:chgData name="blaize stewart" userId="fd019c176e792bed" providerId="LiveId" clId="{80736EFD-01D5-4E8E-84D8-FA8E6E532AFB}" dt="2024-11-19T15:49:45.843" v="1134" actId="1076"/>
          <ac:spMkLst>
            <pc:docMk/>
            <pc:sldMk cId="1049372070" sldId="386"/>
            <ac:spMk id="7" creationId="{7D40BC70-D81F-D34C-329D-93506DA1E14E}"/>
          </ac:spMkLst>
        </pc:spChg>
      </pc:sldChg>
      <pc:sldChg chg="addSp delSp modSp add">
        <pc:chgData name="blaize stewart" userId="fd019c176e792bed" providerId="LiveId" clId="{80736EFD-01D5-4E8E-84D8-FA8E6E532AFB}" dt="2024-11-19T14:57:53.959" v="1132" actId="1076"/>
        <pc:sldMkLst>
          <pc:docMk/>
          <pc:sldMk cId="3394837062" sldId="388"/>
        </pc:sldMkLst>
        <pc:picChg chg="del">
          <ac:chgData name="blaize stewart" userId="fd019c176e792bed" providerId="LiveId" clId="{80736EFD-01D5-4E8E-84D8-FA8E6E532AFB}" dt="2024-11-19T14:57:45.785" v="1129" actId="478"/>
          <ac:picMkLst>
            <pc:docMk/>
            <pc:sldMk cId="3394837062" sldId="388"/>
            <ac:picMk id="2050" creationId="{D71AE99C-ACA2-EC1F-CFAD-E66953613E6B}"/>
          </ac:picMkLst>
        </pc:picChg>
        <pc:picChg chg="add mod">
          <ac:chgData name="blaize stewart" userId="fd019c176e792bed" providerId="LiveId" clId="{80736EFD-01D5-4E8E-84D8-FA8E6E532AFB}" dt="2024-11-19T14:57:53.959" v="1132" actId="1076"/>
          <ac:picMkLst>
            <pc:docMk/>
            <pc:sldMk cId="3394837062" sldId="388"/>
            <ac:picMk id="3074" creationId="{987A6068-1B75-748E-80A9-0C8D61D06028}"/>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A980F9-B5D9-492E-BA77-F0EC164E591E}" type="doc">
      <dgm:prSet loTypeId="urn:microsoft.com/office/officeart/2005/8/layout/arrow2" loCatId="process" qsTypeId="urn:microsoft.com/office/officeart/2005/8/quickstyle/simple1" qsCatId="simple" csTypeId="urn:microsoft.com/office/officeart/2005/8/colors/accent1_2" csCatId="accent1" phldr="1"/>
      <dgm:spPr/>
    </dgm:pt>
    <dgm:pt modelId="{D3425F41-D868-40C7-B04C-EEEA5870467F}">
      <dgm:prSet phldrT="[Text]"/>
      <dgm:spPr/>
      <dgm:t>
        <a:bodyPr/>
        <a:lstStyle/>
        <a:p>
          <a:r>
            <a:rPr lang="en-US" dirty="0"/>
            <a:t>Azure Container Instances</a:t>
          </a:r>
        </a:p>
      </dgm:t>
    </dgm:pt>
    <dgm:pt modelId="{6174D7B7-FD49-45B7-B2AB-B75BFC348757}" type="parTrans" cxnId="{F0908F28-1FD8-4ABD-9D92-C9107C507256}">
      <dgm:prSet/>
      <dgm:spPr/>
      <dgm:t>
        <a:bodyPr/>
        <a:lstStyle/>
        <a:p>
          <a:endParaRPr lang="en-US"/>
        </a:p>
      </dgm:t>
    </dgm:pt>
    <dgm:pt modelId="{84F2E325-6478-4D8B-985F-362E7AF18C14}" type="sibTrans" cxnId="{F0908F28-1FD8-4ABD-9D92-C9107C507256}">
      <dgm:prSet/>
      <dgm:spPr/>
      <dgm:t>
        <a:bodyPr/>
        <a:lstStyle/>
        <a:p>
          <a:endParaRPr lang="en-US"/>
        </a:p>
      </dgm:t>
    </dgm:pt>
    <dgm:pt modelId="{2CA48E1A-3929-4AA5-8597-99C17D98131C}">
      <dgm:prSet phldrT="[Text]"/>
      <dgm:spPr/>
      <dgm:t>
        <a:bodyPr/>
        <a:lstStyle/>
        <a:p>
          <a:r>
            <a:rPr lang="en-US" dirty="0"/>
            <a:t>Azure Container Apps</a:t>
          </a:r>
        </a:p>
      </dgm:t>
    </dgm:pt>
    <dgm:pt modelId="{9F0149C2-ED66-44DB-A88D-F02E9A5983DC}" type="parTrans" cxnId="{D4691D77-8EEE-406E-9923-36045E6E442F}">
      <dgm:prSet/>
      <dgm:spPr/>
      <dgm:t>
        <a:bodyPr/>
        <a:lstStyle/>
        <a:p>
          <a:endParaRPr lang="en-US"/>
        </a:p>
      </dgm:t>
    </dgm:pt>
    <dgm:pt modelId="{5683B8B7-8A06-42B6-9585-155B95142FC0}" type="sibTrans" cxnId="{D4691D77-8EEE-406E-9923-36045E6E442F}">
      <dgm:prSet/>
      <dgm:spPr/>
      <dgm:t>
        <a:bodyPr/>
        <a:lstStyle/>
        <a:p>
          <a:endParaRPr lang="en-US"/>
        </a:p>
      </dgm:t>
    </dgm:pt>
    <dgm:pt modelId="{D85F263A-C156-482F-B406-9D831BEBDAEE}">
      <dgm:prSet phldrT="[Text]"/>
      <dgm:spPr/>
      <dgm:t>
        <a:bodyPr/>
        <a:lstStyle/>
        <a:p>
          <a:r>
            <a:rPr lang="en-US" dirty="0"/>
            <a:t>Azure Kubernetes Services</a:t>
          </a:r>
        </a:p>
      </dgm:t>
    </dgm:pt>
    <dgm:pt modelId="{DAB7D74D-B615-4EF8-B221-32500877B4ED}" type="parTrans" cxnId="{788A5C9F-29BE-4AB8-8336-E73ECB6A62BA}">
      <dgm:prSet/>
      <dgm:spPr/>
      <dgm:t>
        <a:bodyPr/>
        <a:lstStyle/>
        <a:p>
          <a:endParaRPr lang="en-US"/>
        </a:p>
      </dgm:t>
    </dgm:pt>
    <dgm:pt modelId="{F184D299-DB09-4E38-8061-41F5F56239EC}" type="sibTrans" cxnId="{788A5C9F-29BE-4AB8-8336-E73ECB6A62BA}">
      <dgm:prSet/>
      <dgm:spPr/>
      <dgm:t>
        <a:bodyPr/>
        <a:lstStyle/>
        <a:p>
          <a:endParaRPr lang="en-US"/>
        </a:p>
      </dgm:t>
    </dgm:pt>
    <dgm:pt modelId="{53B83246-C16B-414E-AC86-DFE51768A492}">
      <dgm:prSet phldrT="[Text]"/>
      <dgm:spPr/>
      <dgm:t>
        <a:bodyPr/>
        <a:lstStyle/>
        <a:p>
          <a:r>
            <a:rPr lang="en-US" dirty="0"/>
            <a:t>Azure Web Apps for Containers</a:t>
          </a:r>
        </a:p>
      </dgm:t>
    </dgm:pt>
    <dgm:pt modelId="{6CCBC6A2-8E90-426F-9E97-9FCDC2B093A5}" type="parTrans" cxnId="{DF3C5C4B-C567-43C5-AB2C-AC579D53388E}">
      <dgm:prSet/>
      <dgm:spPr/>
      <dgm:t>
        <a:bodyPr/>
        <a:lstStyle/>
        <a:p>
          <a:endParaRPr lang="en-US"/>
        </a:p>
      </dgm:t>
    </dgm:pt>
    <dgm:pt modelId="{40039CA8-CEBB-49B0-894C-9A0B9D30A7AF}" type="sibTrans" cxnId="{DF3C5C4B-C567-43C5-AB2C-AC579D53388E}">
      <dgm:prSet/>
      <dgm:spPr/>
      <dgm:t>
        <a:bodyPr/>
        <a:lstStyle/>
        <a:p>
          <a:endParaRPr lang="en-US"/>
        </a:p>
      </dgm:t>
    </dgm:pt>
    <dgm:pt modelId="{E18A1100-EAC6-4540-9D8A-A93F594730A2}" type="pres">
      <dgm:prSet presAssocID="{CBA980F9-B5D9-492E-BA77-F0EC164E591E}" presName="arrowDiagram" presStyleCnt="0">
        <dgm:presLayoutVars>
          <dgm:chMax val="5"/>
          <dgm:dir/>
          <dgm:resizeHandles val="exact"/>
        </dgm:presLayoutVars>
      </dgm:prSet>
      <dgm:spPr/>
    </dgm:pt>
    <dgm:pt modelId="{EC193B92-4B4F-493D-877C-F9A4FBEE3F45}" type="pres">
      <dgm:prSet presAssocID="{CBA980F9-B5D9-492E-BA77-F0EC164E591E}" presName="arrow" presStyleLbl="bgShp" presStyleIdx="0" presStyleCnt="1"/>
      <dgm:spPr/>
    </dgm:pt>
    <dgm:pt modelId="{E79599D3-91AE-46AB-918F-47FF96609E0A}" type="pres">
      <dgm:prSet presAssocID="{CBA980F9-B5D9-492E-BA77-F0EC164E591E}" presName="arrowDiagram4" presStyleCnt="0"/>
      <dgm:spPr/>
    </dgm:pt>
    <dgm:pt modelId="{57659D0A-6EF3-4FAD-857B-4F40EEED332F}" type="pres">
      <dgm:prSet presAssocID="{D3425F41-D868-40C7-B04C-EEEA5870467F}" presName="bullet4a" presStyleLbl="node1" presStyleIdx="0" presStyleCnt="4"/>
      <dgm:spPr/>
    </dgm:pt>
    <dgm:pt modelId="{4AB74A3A-F32D-4638-A2C2-93965BFFCB0F}" type="pres">
      <dgm:prSet presAssocID="{D3425F41-D868-40C7-B04C-EEEA5870467F}" presName="textBox4a" presStyleLbl="revTx" presStyleIdx="0" presStyleCnt="4">
        <dgm:presLayoutVars>
          <dgm:bulletEnabled val="1"/>
        </dgm:presLayoutVars>
      </dgm:prSet>
      <dgm:spPr/>
    </dgm:pt>
    <dgm:pt modelId="{77002052-953A-4AE5-B5E2-B8A01957E2CF}" type="pres">
      <dgm:prSet presAssocID="{53B83246-C16B-414E-AC86-DFE51768A492}" presName="bullet4b" presStyleLbl="node1" presStyleIdx="1" presStyleCnt="4"/>
      <dgm:spPr/>
    </dgm:pt>
    <dgm:pt modelId="{60E9A1A8-36B1-4EC6-9FE0-14F3259EFCA4}" type="pres">
      <dgm:prSet presAssocID="{53B83246-C16B-414E-AC86-DFE51768A492}" presName="textBox4b" presStyleLbl="revTx" presStyleIdx="1" presStyleCnt="4">
        <dgm:presLayoutVars>
          <dgm:bulletEnabled val="1"/>
        </dgm:presLayoutVars>
      </dgm:prSet>
      <dgm:spPr/>
    </dgm:pt>
    <dgm:pt modelId="{D14E2A33-266C-482B-9C9B-3823E1F8FCAC}" type="pres">
      <dgm:prSet presAssocID="{2CA48E1A-3929-4AA5-8597-99C17D98131C}" presName="bullet4c" presStyleLbl="node1" presStyleIdx="2" presStyleCnt="4"/>
      <dgm:spPr/>
    </dgm:pt>
    <dgm:pt modelId="{6CAB42D2-71B6-48D0-B678-E02E70F52855}" type="pres">
      <dgm:prSet presAssocID="{2CA48E1A-3929-4AA5-8597-99C17D98131C}" presName="textBox4c" presStyleLbl="revTx" presStyleIdx="2" presStyleCnt="4">
        <dgm:presLayoutVars>
          <dgm:bulletEnabled val="1"/>
        </dgm:presLayoutVars>
      </dgm:prSet>
      <dgm:spPr/>
    </dgm:pt>
    <dgm:pt modelId="{00C1F54D-42A8-4913-9B92-677D323AC5CB}" type="pres">
      <dgm:prSet presAssocID="{D85F263A-C156-482F-B406-9D831BEBDAEE}" presName="bullet4d" presStyleLbl="node1" presStyleIdx="3" presStyleCnt="4"/>
      <dgm:spPr/>
    </dgm:pt>
    <dgm:pt modelId="{E8B2C20C-8383-4348-962C-06BB91D3F645}" type="pres">
      <dgm:prSet presAssocID="{D85F263A-C156-482F-B406-9D831BEBDAEE}" presName="textBox4d" presStyleLbl="revTx" presStyleIdx="3" presStyleCnt="4">
        <dgm:presLayoutVars>
          <dgm:bulletEnabled val="1"/>
        </dgm:presLayoutVars>
      </dgm:prSet>
      <dgm:spPr/>
    </dgm:pt>
  </dgm:ptLst>
  <dgm:cxnLst>
    <dgm:cxn modelId="{CACBC014-7A07-48E0-872E-57219FBB302A}" type="presOf" srcId="{D85F263A-C156-482F-B406-9D831BEBDAEE}" destId="{E8B2C20C-8383-4348-962C-06BB91D3F645}" srcOrd="0" destOrd="0" presId="urn:microsoft.com/office/officeart/2005/8/layout/arrow2"/>
    <dgm:cxn modelId="{F0908F28-1FD8-4ABD-9D92-C9107C507256}" srcId="{CBA980F9-B5D9-492E-BA77-F0EC164E591E}" destId="{D3425F41-D868-40C7-B04C-EEEA5870467F}" srcOrd="0" destOrd="0" parTransId="{6174D7B7-FD49-45B7-B2AB-B75BFC348757}" sibTransId="{84F2E325-6478-4D8B-985F-362E7AF18C14}"/>
    <dgm:cxn modelId="{DF3C5C4B-C567-43C5-AB2C-AC579D53388E}" srcId="{CBA980F9-B5D9-492E-BA77-F0EC164E591E}" destId="{53B83246-C16B-414E-AC86-DFE51768A492}" srcOrd="1" destOrd="0" parTransId="{6CCBC6A2-8E90-426F-9E97-9FCDC2B093A5}" sibTransId="{40039CA8-CEBB-49B0-894C-9A0B9D30A7AF}"/>
    <dgm:cxn modelId="{B8E0E64B-A1B4-4981-A565-57F41F5A8755}" type="presOf" srcId="{CBA980F9-B5D9-492E-BA77-F0EC164E591E}" destId="{E18A1100-EAC6-4540-9D8A-A93F594730A2}" srcOrd="0" destOrd="0" presId="urn:microsoft.com/office/officeart/2005/8/layout/arrow2"/>
    <dgm:cxn modelId="{D4691D77-8EEE-406E-9923-36045E6E442F}" srcId="{CBA980F9-B5D9-492E-BA77-F0EC164E591E}" destId="{2CA48E1A-3929-4AA5-8597-99C17D98131C}" srcOrd="2" destOrd="0" parTransId="{9F0149C2-ED66-44DB-A88D-F02E9A5983DC}" sibTransId="{5683B8B7-8A06-42B6-9585-155B95142FC0}"/>
    <dgm:cxn modelId="{396F3687-E0C8-4C55-BCB9-6252E314E864}" type="presOf" srcId="{D3425F41-D868-40C7-B04C-EEEA5870467F}" destId="{4AB74A3A-F32D-4638-A2C2-93965BFFCB0F}" srcOrd="0" destOrd="0" presId="urn:microsoft.com/office/officeart/2005/8/layout/arrow2"/>
    <dgm:cxn modelId="{788A5C9F-29BE-4AB8-8336-E73ECB6A62BA}" srcId="{CBA980F9-B5D9-492E-BA77-F0EC164E591E}" destId="{D85F263A-C156-482F-B406-9D831BEBDAEE}" srcOrd="3" destOrd="0" parTransId="{DAB7D74D-B615-4EF8-B221-32500877B4ED}" sibTransId="{F184D299-DB09-4E38-8061-41F5F56239EC}"/>
    <dgm:cxn modelId="{9D2D3BCB-292A-405E-BDF7-B3040A452314}" type="presOf" srcId="{2CA48E1A-3929-4AA5-8597-99C17D98131C}" destId="{6CAB42D2-71B6-48D0-B678-E02E70F52855}" srcOrd="0" destOrd="0" presId="urn:microsoft.com/office/officeart/2005/8/layout/arrow2"/>
    <dgm:cxn modelId="{BC4FC6E4-F851-4D24-B27D-A2830EFD429A}" type="presOf" srcId="{53B83246-C16B-414E-AC86-DFE51768A492}" destId="{60E9A1A8-36B1-4EC6-9FE0-14F3259EFCA4}" srcOrd="0" destOrd="0" presId="urn:microsoft.com/office/officeart/2005/8/layout/arrow2"/>
    <dgm:cxn modelId="{F92E681B-0371-4807-BE39-598BE5CAB9D3}" type="presParOf" srcId="{E18A1100-EAC6-4540-9D8A-A93F594730A2}" destId="{EC193B92-4B4F-493D-877C-F9A4FBEE3F45}" srcOrd="0" destOrd="0" presId="urn:microsoft.com/office/officeart/2005/8/layout/arrow2"/>
    <dgm:cxn modelId="{0F2F00F3-5365-4A80-B33A-6F059C06596B}" type="presParOf" srcId="{E18A1100-EAC6-4540-9D8A-A93F594730A2}" destId="{E79599D3-91AE-46AB-918F-47FF96609E0A}" srcOrd="1" destOrd="0" presId="urn:microsoft.com/office/officeart/2005/8/layout/arrow2"/>
    <dgm:cxn modelId="{62296B78-2D87-4856-B384-CB68082F124D}" type="presParOf" srcId="{E79599D3-91AE-46AB-918F-47FF96609E0A}" destId="{57659D0A-6EF3-4FAD-857B-4F40EEED332F}" srcOrd="0" destOrd="0" presId="urn:microsoft.com/office/officeart/2005/8/layout/arrow2"/>
    <dgm:cxn modelId="{A2596D0B-1991-4212-AE8D-4E388C87E1D6}" type="presParOf" srcId="{E79599D3-91AE-46AB-918F-47FF96609E0A}" destId="{4AB74A3A-F32D-4638-A2C2-93965BFFCB0F}" srcOrd="1" destOrd="0" presId="urn:microsoft.com/office/officeart/2005/8/layout/arrow2"/>
    <dgm:cxn modelId="{27723367-8E8D-4EC3-9A83-36A7789E960D}" type="presParOf" srcId="{E79599D3-91AE-46AB-918F-47FF96609E0A}" destId="{77002052-953A-4AE5-B5E2-B8A01957E2CF}" srcOrd="2" destOrd="0" presId="urn:microsoft.com/office/officeart/2005/8/layout/arrow2"/>
    <dgm:cxn modelId="{2E104C1D-7A3C-451F-BB76-0D8E3F414681}" type="presParOf" srcId="{E79599D3-91AE-46AB-918F-47FF96609E0A}" destId="{60E9A1A8-36B1-4EC6-9FE0-14F3259EFCA4}" srcOrd="3" destOrd="0" presId="urn:microsoft.com/office/officeart/2005/8/layout/arrow2"/>
    <dgm:cxn modelId="{1493D6D2-23B3-4EF2-8094-1711A3E22E67}" type="presParOf" srcId="{E79599D3-91AE-46AB-918F-47FF96609E0A}" destId="{D14E2A33-266C-482B-9C9B-3823E1F8FCAC}" srcOrd="4" destOrd="0" presId="urn:microsoft.com/office/officeart/2005/8/layout/arrow2"/>
    <dgm:cxn modelId="{B691684F-0F1B-4035-83F5-ABD3819C1221}" type="presParOf" srcId="{E79599D3-91AE-46AB-918F-47FF96609E0A}" destId="{6CAB42D2-71B6-48D0-B678-E02E70F52855}" srcOrd="5" destOrd="0" presId="urn:microsoft.com/office/officeart/2005/8/layout/arrow2"/>
    <dgm:cxn modelId="{F65E8DAA-669F-42C9-8977-E6F093504D60}" type="presParOf" srcId="{E79599D3-91AE-46AB-918F-47FF96609E0A}" destId="{00C1F54D-42A8-4913-9B92-677D323AC5CB}" srcOrd="6" destOrd="0" presId="urn:microsoft.com/office/officeart/2005/8/layout/arrow2"/>
    <dgm:cxn modelId="{520D2556-C284-49D3-BC20-58BACBC3B6C7}" type="presParOf" srcId="{E79599D3-91AE-46AB-918F-47FF96609E0A}" destId="{E8B2C20C-8383-4348-962C-06BB91D3F645}" srcOrd="7" destOrd="0" presId="urn:microsoft.com/office/officeart/2005/8/layout/arrow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193B92-4B4F-493D-877C-F9A4FBEE3F45}">
      <dsp:nvSpPr>
        <dsp:cNvPr id="0" name=""/>
        <dsp:cNvSpPr/>
      </dsp:nvSpPr>
      <dsp:spPr>
        <a:xfrm>
          <a:off x="0" y="169333"/>
          <a:ext cx="8128000" cy="5079999"/>
        </a:xfrm>
        <a:prstGeom prst="swooshArrow">
          <a:avLst>
            <a:gd name="adj1" fmla="val 25000"/>
            <a:gd name="adj2" fmla="val 2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7659D0A-6EF3-4FAD-857B-4F40EEED332F}">
      <dsp:nvSpPr>
        <dsp:cNvPr id="0" name=""/>
        <dsp:cNvSpPr/>
      </dsp:nvSpPr>
      <dsp:spPr>
        <a:xfrm>
          <a:off x="800608" y="3946821"/>
          <a:ext cx="186944" cy="18694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B74A3A-F32D-4638-A2C2-93965BFFCB0F}">
      <dsp:nvSpPr>
        <dsp:cNvPr id="0" name=""/>
        <dsp:cNvSpPr/>
      </dsp:nvSpPr>
      <dsp:spPr>
        <a:xfrm>
          <a:off x="894080" y="4040293"/>
          <a:ext cx="1389888" cy="1209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58" tIns="0" rIns="0" bIns="0" numCol="1" spcCol="1270" anchor="t" anchorCtr="0">
          <a:noAutofit/>
        </a:bodyPr>
        <a:lstStyle/>
        <a:p>
          <a:pPr marL="0" lvl="0" indent="0" algn="l" defTabSz="1022350">
            <a:lnSpc>
              <a:spcPct val="90000"/>
            </a:lnSpc>
            <a:spcBef>
              <a:spcPct val="0"/>
            </a:spcBef>
            <a:spcAft>
              <a:spcPct val="35000"/>
            </a:spcAft>
            <a:buNone/>
          </a:pPr>
          <a:r>
            <a:rPr lang="en-US" sz="2300" kern="1200" dirty="0"/>
            <a:t>Azure Container Instances</a:t>
          </a:r>
        </a:p>
      </dsp:txBody>
      <dsp:txXfrm>
        <a:off x="894080" y="4040293"/>
        <a:ext cx="1389888" cy="1209040"/>
      </dsp:txXfrm>
    </dsp:sp>
    <dsp:sp modelId="{77002052-953A-4AE5-B5E2-B8A01957E2CF}">
      <dsp:nvSpPr>
        <dsp:cNvPr id="0" name=""/>
        <dsp:cNvSpPr/>
      </dsp:nvSpPr>
      <dsp:spPr>
        <a:xfrm>
          <a:off x="2121408" y="2765213"/>
          <a:ext cx="325120" cy="32512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E9A1A8-36B1-4EC6-9FE0-14F3259EFCA4}">
      <dsp:nvSpPr>
        <dsp:cNvPr id="0" name=""/>
        <dsp:cNvSpPr/>
      </dsp:nvSpPr>
      <dsp:spPr>
        <a:xfrm>
          <a:off x="2283968" y="2927773"/>
          <a:ext cx="1706880" cy="23215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2274" tIns="0" rIns="0" bIns="0" numCol="1" spcCol="1270" anchor="t" anchorCtr="0">
          <a:noAutofit/>
        </a:bodyPr>
        <a:lstStyle/>
        <a:p>
          <a:pPr marL="0" lvl="0" indent="0" algn="l" defTabSz="1022350">
            <a:lnSpc>
              <a:spcPct val="90000"/>
            </a:lnSpc>
            <a:spcBef>
              <a:spcPct val="0"/>
            </a:spcBef>
            <a:spcAft>
              <a:spcPct val="35000"/>
            </a:spcAft>
            <a:buNone/>
          </a:pPr>
          <a:r>
            <a:rPr lang="en-US" sz="2300" kern="1200" dirty="0"/>
            <a:t>Azure Web Apps for Containers</a:t>
          </a:r>
        </a:p>
      </dsp:txBody>
      <dsp:txXfrm>
        <a:off x="2283968" y="2927773"/>
        <a:ext cx="1706880" cy="2321559"/>
      </dsp:txXfrm>
    </dsp:sp>
    <dsp:sp modelId="{D14E2A33-266C-482B-9C9B-3823E1F8FCAC}">
      <dsp:nvSpPr>
        <dsp:cNvPr id="0" name=""/>
        <dsp:cNvSpPr/>
      </dsp:nvSpPr>
      <dsp:spPr>
        <a:xfrm>
          <a:off x="3807968" y="1894501"/>
          <a:ext cx="430784" cy="43078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AB42D2-71B6-48D0-B678-E02E70F52855}">
      <dsp:nvSpPr>
        <dsp:cNvPr id="0" name=""/>
        <dsp:cNvSpPr/>
      </dsp:nvSpPr>
      <dsp:spPr>
        <a:xfrm>
          <a:off x="4023360" y="2109893"/>
          <a:ext cx="1706880" cy="3139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264" tIns="0" rIns="0" bIns="0" numCol="1" spcCol="1270" anchor="t" anchorCtr="0">
          <a:noAutofit/>
        </a:bodyPr>
        <a:lstStyle/>
        <a:p>
          <a:pPr marL="0" lvl="0" indent="0" algn="l" defTabSz="1022350">
            <a:lnSpc>
              <a:spcPct val="90000"/>
            </a:lnSpc>
            <a:spcBef>
              <a:spcPct val="0"/>
            </a:spcBef>
            <a:spcAft>
              <a:spcPct val="35000"/>
            </a:spcAft>
            <a:buNone/>
          </a:pPr>
          <a:r>
            <a:rPr lang="en-US" sz="2300" kern="1200" dirty="0"/>
            <a:t>Azure Container Apps</a:t>
          </a:r>
        </a:p>
      </dsp:txBody>
      <dsp:txXfrm>
        <a:off x="4023360" y="2109893"/>
        <a:ext cx="1706880" cy="3139440"/>
      </dsp:txXfrm>
    </dsp:sp>
    <dsp:sp modelId="{00C1F54D-42A8-4913-9B92-677D323AC5CB}">
      <dsp:nvSpPr>
        <dsp:cNvPr id="0" name=""/>
        <dsp:cNvSpPr/>
      </dsp:nvSpPr>
      <dsp:spPr>
        <a:xfrm>
          <a:off x="5644896" y="1318429"/>
          <a:ext cx="577088" cy="57708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B2C20C-8383-4348-962C-06BB91D3F645}">
      <dsp:nvSpPr>
        <dsp:cNvPr id="0" name=""/>
        <dsp:cNvSpPr/>
      </dsp:nvSpPr>
      <dsp:spPr>
        <a:xfrm>
          <a:off x="5933440" y="1606973"/>
          <a:ext cx="1706880" cy="3642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5787" tIns="0" rIns="0" bIns="0" numCol="1" spcCol="1270" anchor="t" anchorCtr="0">
          <a:noAutofit/>
        </a:bodyPr>
        <a:lstStyle/>
        <a:p>
          <a:pPr marL="0" lvl="0" indent="0" algn="l" defTabSz="1022350">
            <a:lnSpc>
              <a:spcPct val="90000"/>
            </a:lnSpc>
            <a:spcBef>
              <a:spcPct val="0"/>
            </a:spcBef>
            <a:spcAft>
              <a:spcPct val="35000"/>
            </a:spcAft>
            <a:buNone/>
          </a:pPr>
          <a:r>
            <a:rPr lang="en-US" sz="2300" kern="1200" dirty="0"/>
            <a:t>Azure Kubernetes Services</a:t>
          </a:r>
        </a:p>
      </dsp:txBody>
      <dsp:txXfrm>
        <a:off x="5933440" y="1606973"/>
        <a:ext cx="1706880" cy="3642360"/>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svg>
</file>

<file path=ppt/media/image13.png>
</file>

<file path=ppt/media/image14.jpeg>
</file>

<file path=ppt/media/image15.png>
</file>

<file path=ppt/media/image16.png>
</file>

<file path=ppt/media/image17.png>
</file>

<file path=ppt/media/image18.png>
</file>

<file path=ppt/media/image2.jpe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716773-1DC8-4F71-9343-1C268474104B}" type="datetimeFigureOut">
              <a:rPr lang="en-US" smtClean="0"/>
              <a:t>11/20/2024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25668F-51C6-46C7-9422-2F5B67196E88}" type="slidenum">
              <a:rPr lang="en-US" smtClean="0"/>
              <a:t>‹#›</a:t>
            </a:fld>
            <a:endParaRPr lang="en-US"/>
          </a:p>
        </p:txBody>
      </p:sp>
    </p:spTree>
    <p:extLst>
      <p:ext uri="{BB962C8B-B14F-4D97-AF65-F5344CB8AC3E}">
        <p14:creationId xmlns:p14="http://schemas.microsoft.com/office/powerpoint/2010/main" val="2354860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0F958-FAFC-3BD8-8561-D3F9D15590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145782-3957-0BFA-86B3-51B9316A9B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C7658CE-9008-1ECF-B351-BD14E8D4DC01}"/>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5" name="Footer Placeholder 4">
            <a:extLst>
              <a:ext uri="{FF2B5EF4-FFF2-40B4-BE49-F238E27FC236}">
                <a16:creationId xmlns:a16="http://schemas.microsoft.com/office/drawing/2014/main" id="{63A6CC8F-E2D8-CB13-5960-8DC11C08A0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1567A1-849F-0491-4A5E-9A6490AA5DAB}"/>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2553030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2E9C4-CE4F-151E-ECCE-EABBA0603E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7D4520-5F31-15E6-25AA-8072ED2526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68BDE7-19D7-CBBD-45FB-35CB36D3E0C2}"/>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5" name="Footer Placeholder 4">
            <a:extLst>
              <a:ext uri="{FF2B5EF4-FFF2-40B4-BE49-F238E27FC236}">
                <a16:creationId xmlns:a16="http://schemas.microsoft.com/office/drawing/2014/main" id="{68518AF9-627B-9DD6-3B6C-46FA4C0BE4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8D041-6E1E-EB7D-A925-5A232B94D79C}"/>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3724280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0E44C4-E358-2565-49C6-F504031C5F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4705BCA-78DE-A2AB-2B22-0ECFC1FACD7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885C4F-A3E7-80A8-D456-86C2973D5018}"/>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5" name="Footer Placeholder 4">
            <a:extLst>
              <a:ext uri="{FF2B5EF4-FFF2-40B4-BE49-F238E27FC236}">
                <a16:creationId xmlns:a16="http://schemas.microsoft.com/office/drawing/2014/main" id="{ED4065D8-D409-21F0-AD5F-0DC4353F5C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3678FE-9E6E-BF30-8D27-FC78D42801FC}"/>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408163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79EAB-CC79-759D-3719-088A068D0E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047921-9B4A-3AC7-16CC-4E9F5951D3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D0DBB2-12D2-3F22-973D-AF0DC1149435}"/>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5" name="Footer Placeholder 4">
            <a:extLst>
              <a:ext uri="{FF2B5EF4-FFF2-40B4-BE49-F238E27FC236}">
                <a16:creationId xmlns:a16="http://schemas.microsoft.com/office/drawing/2014/main" id="{B1D33566-F99D-1572-8878-A36AB98AA4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4D9434-A84B-2F10-3EE7-125FA80E808C}"/>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220328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D65EC-7C32-7A42-D376-B9329C32B6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4DBE9C-0316-01A2-9FBA-AB737275A9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A199A8-1054-4951-4390-D71D5C5757E6}"/>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5" name="Footer Placeholder 4">
            <a:extLst>
              <a:ext uri="{FF2B5EF4-FFF2-40B4-BE49-F238E27FC236}">
                <a16:creationId xmlns:a16="http://schemas.microsoft.com/office/drawing/2014/main" id="{E2D47198-F6B5-2116-52C1-AB391F68C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6F7154-C8F3-34FB-B983-4EDC5B81EA1E}"/>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779588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DE216-F3B7-2A3B-89FE-167DFA0DA8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11C51F-DAD9-83F8-92B2-13AE5108D2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594A36B-491F-7C06-B2F2-675D952EDAE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FDD4983-81E0-48C6-AF0B-7EFB98388471}"/>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6" name="Footer Placeholder 5">
            <a:extLst>
              <a:ext uri="{FF2B5EF4-FFF2-40B4-BE49-F238E27FC236}">
                <a16:creationId xmlns:a16="http://schemas.microsoft.com/office/drawing/2014/main" id="{B32871A5-DFE0-A438-FB21-BCE72D26B4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DE4776-1266-F5B5-FAE0-1835CC3EBF5E}"/>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2273923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0C662-8CB7-8A6C-89ED-BD68F76987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7D62EF-E104-8A4E-7E63-AD6B1BB76D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F3825A-6131-DC5B-2E62-1A0E4C6E90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1A9EE4-D1C3-20CE-625A-AA8C03AFD2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A543DF9-12D1-DD99-1E55-ABD59DA35A5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C7FFA95-53EB-756D-F286-96256331436C}"/>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8" name="Footer Placeholder 7">
            <a:extLst>
              <a:ext uri="{FF2B5EF4-FFF2-40B4-BE49-F238E27FC236}">
                <a16:creationId xmlns:a16="http://schemas.microsoft.com/office/drawing/2014/main" id="{1B4B5B96-7751-78A7-DBD8-D9B75E8596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EEA2701-C9B9-17BE-F6AF-3146A899820D}"/>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41410950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F6DC6-E8D0-D7D5-0CBD-C7CF43A8F9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AD9424-FECF-1789-CD2D-6DEEE3FA6930}"/>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4" name="Footer Placeholder 3">
            <a:extLst>
              <a:ext uri="{FF2B5EF4-FFF2-40B4-BE49-F238E27FC236}">
                <a16:creationId xmlns:a16="http://schemas.microsoft.com/office/drawing/2014/main" id="{5D6973DC-E772-AEAA-077A-5AFAED8249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7B29464-514D-29AD-2408-DED5E9A38CF6}"/>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1123769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A64B4E-F114-F95B-803F-C81140D98800}"/>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3" name="Footer Placeholder 2">
            <a:extLst>
              <a:ext uri="{FF2B5EF4-FFF2-40B4-BE49-F238E27FC236}">
                <a16:creationId xmlns:a16="http://schemas.microsoft.com/office/drawing/2014/main" id="{A486C8C8-D7E6-0BA3-7B19-750BFB1918D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98640E-D39E-6CD0-8F4A-CA9D49D398F1}"/>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498817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21F02-D2E3-9B80-DF1A-D790ED2082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2C9EF2-BDD6-7835-98E6-B176E77E97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E91CA3-59FC-3D75-6A9C-00E1925B44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F773D1-B191-5D0C-6843-793715644C71}"/>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6" name="Footer Placeholder 5">
            <a:extLst>
              <a:ext uri="{FF2B5EF4-FFF2-40B4-BE49-F238E27FC236}">
                <a16:creationId xmlns:a16="http://schemas.microsoft.com/office/drawing/2014/main" id="{D71724A7-9437-E8C9-7B36-FAFE1023B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1807AD-14DA-D59D-1A1E-C16607771F13}"/>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1431796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0DAB6-16BB-68F2-7501-B280F6A004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A4B10B-27D6-3C8A-6310-A053D45F61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0ACDB0-2858-5C9C-C61C-07549BF6E1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18754A-1B15-DBE5-FFBC-51725C31587E}"/>
              </a:ext>
            </a:extLst>
          </p:cNvPr>
          <p:cNvSpPr>
            <a:spLocks noGrp="1"/>
          </p:cNvSpPr>
          <p:nvPr>
            <p:ph type="dt" sz="half" idx="10"/>
          </p:nvPr>
        </p:nvSpPr>
        <p:spPr/>
        <p:txBody>
          <a:bodyPr/>
          <a:lstStyle/>
          <a:p>
            <a:fld id="{4381E373-2CC3-4991-A754-9A16FF33A6F4}" type="datetimeFigureOut">
              <a:rPr lang="en-US" smtClean="0"/>
              <a:t>11/20/2024</a:t>
            </a:fld>
            <a:endParaRPr lang="en-US"/>
          </a:p>
        </p:txBody>
      </p:sp>
      <p:sp>
        <p:nvSpPr>
          <p:cNvPr id="6" name="Footer Placeholder 5">
            <a:extLst>
              <a:ext uri="{FF2B5EF4-FFF2-40B4-BE49-F238E27FC236}">
                <a16:creationId xmlns:a16="http://schemas.microsoft.com/office/drawing/2014/main" id="{78CF344F-79BA-FE4E-7D4C-F088591A3F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82A45B-A2D0-6B94-2E4D-EE4BEE68B7B8}"/>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69169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7CCC34-8F10-E1CD-8731-CDD240B72B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2A5479-A064-0D46-EEFE-17ABA95748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A70B3B-4CB1-9E98-D7A6-26929BA9A5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81E373-2CC3-4991-A754-9A16FF33A6F4}" type="datetimeFigureOut">
              <a:rPr lang="en-US" smtClean="0"/>
              <a:t>11/20/2024</a:t>
            </a:fld>
            <a:endParaRPr lang="en-US"/>
          </a:p>
        </p:txBody>
      </p:sp>
      <p:sp>
        <p:nvSpPr>
          <p:cNvPr id="5" name="Footer Placeholder 4">
            <a:extLst>
              <a:ext uri="{FF2B5EF4-FFF2-40B4-BE49-F238E27FC236}">
                <a16:creationId xmlns:a16="http://schemas.microsoft.com/office/drawing/2014/main" id="{C68ACFE0-5CF9-F570-371B-61358C72D9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CC85FFA-A58C-9878-D46B-89F6C8A82E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E31E3D-5EA4-4BBE-9706-1B77CD03FD22}" type="slidenum">
              <a:rPr lang="en-US" smtClean="0"/>
              <a:t>‹#›</a:t>
            </a:fld>
            <a:endParaRPr lang="en-US"/>
          </a:p>
        </p:txBody>
      </p:sp>
    </p:spTree>
    <p:extLst>
      <p:ext uri="{BB962C8B-B14F-4D97-AF65-F5344CB8AC3E}">
        <p14:creationId xmlns:p14="http://schemas.microsoft.com/office/powerpoint/2010/main" val="20005825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2.sv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8.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68E5C-6F96-6D8E-2D91-14817CB2FC0E}"/>
              </a:ext>
            </a:extLst>
          </p:cNvPr>
          <p:cNvSpPr>
            <a:spLocks noGrp="1"/>
          </p:cNvSpPr>
          <p:nvPr>
            <p:ph type="ctrTitle"/>
          </p:nvPr>
        </p:nvSpPr>
        <p:spPr>
          <a:xfrm>
            <a:off x="-1" y="1804660"/>
            <a:ext cx="12192001" cy="3578612"/>
          </a:xfrm>
        </p:spPr>
        <p:txBody>
          <a:bodyPr>
            <a:noAutofit/>
          </a:bodyPr>
          <a:lstStyle/>
          <a:p>
            <a:r>
              <a:rPr lang="en-US" sz="4800" b="1" dirty="0">
                <a:solidFill>
                  <a:schemeClr val="bg1"/>
                </a:solidFill>
                <a:effectLst>
                  <a:glow rad="431800">
                    <a:schemeClr val="tx1">
                      <a:alpha val="66000"/>
                    </a:schemeClr>
                  </a:glow>
                </a:effectLst>
                <a:latin typeface="Dune Rise" panose="02000503000000000000" pitchFamily="50" charset="0"/>
              </a:rPr>
              <a:t>Azure Container Apps </a:t>
            </a:r>
            <a:br>
              <a:rPr lang="en-US" sz="4800" b="1" dirty="0">
                <a:solidFill>
                  <a:schemeClr val="bg1"/>
                </a:solidFill>
                <a:effectLst>
                  <a:glow rad="431800">
                    <a:schemeClr val="tx1">
                      <a:alpha val="66000"/>
                    </a:schemeClr>
                  </a:glow>
                </a:effectLst>
                <a:latin typeface="Dune Rise" panose="02000503000000000000" pitchFamily="50" charset="0"/>
              </a:rPr>
            </a:br>
            <a:br>
              <a:rPr lang="en-US" sz="4800" b="1" dirty="0">
                <a:solidFill>
                  <a:schemeClr val="bg1"/>
                </a:solidFill>
                <a:effectLst>
                  <a:glow rad="431800">
                    <a:schemeClr val="tx1">
                      <a:alpha val="66000"/>
                    </a:schemeClr>
                  </a:glow>
                </a:effectLst>
                <a:latin typeface="Dune Rise" panose="02000503000000000000" pitchFamily="50" charset="0"/>
              </a:rPr>
            </a:br>
            <a:r>
              <a:rPr lang="en-US" sz="4800" b="1" dirty="0">
                <a:solidFill>
                  <a:schemeClr val="bg1"/>
                </a:solidFill>
                <a:effectLst>
                  <a:glow rad="431800">
                    <a:schemeClr val="tx1">
                      <a:alpha val="66000"/>
                    </a:schemeClr>
                  </a:glow>
                </a:effectLst>
                <a:latin typeface="Dune Rise" panose="02000503000000000000" pitchFamily="50" charset="0"/>
              </a:rPr>
              <a:t>The Future of </a:t>
            </a:r>
            <a:br>
              <a:rPr lang="en-US" sz="4800" b="1" dirty="0">
                <a:solidFill>
                  <a:schemeClr val="bg1"/>
                </a:solidFill>
                <a:effectLst>
                  <a:glow rad="431800">
                    <a:schemeClr val="tx1">
                      <a:alpha val="66000"/>
                    </a:schemeClr>
                  </a:glow>
                </a:effectLst>
                <a:latin typeface="Dune Rise" panose="02000503000000000000" pitchFamily="50" charset="0"/>
              </a:rPr>
            </a:br>
            <a:r>
              <a:rPr lang="en-US" sz="4800" b="1" dirty="0">
                <a:solidFill>
                  <a:schemeClr val="bg1"/>
                </a:solidFill>
                <a:effectLst>
                  <a:glow rad="431800">
                    <a:schemeClr val="tx1">
                      <a:alpha val="66000"/>
                    </a:schemeClr>
                  </a:glow>
                </a:effectLst>
                <a:latin typeface="Dune Rise" panose="02000503000000000000" pitchFamily="50" charset="0"/>
              </a:rPr>
              <a:t>Microservices </a:t>
            </a:r>
            <a:br>
              <a:rPr lang="en-US" sz="4800" b="1" dirty="0">
                <a:solidFill>
                  <a:schemeClr val="bg1"/>
                </a:solidFill>
                <a:effectLst>
                  <a:glow rad="431800">
                    <a:schemeClr val="tx1">
                      <a:alpha val="66000"/>
                    </a:schemeClr>
                  </a:glow>
                </a:effectLst>
                <a:latin typeface="Dune Rise" panose="02000503000000000000" pitchFamily="50" charset="0"/>
              </a:rPr>
            </a:br>
            <a:r>
              <a:rPr lang="en-US" sz="4800" b="1" dirty="0">
                <a:solidFill>
                  <a:schemeClr val="bg1"/>
                </a:solidFill>
                <a:effectLst>
                  <a:glow rad="431800">
                    <a:schemeClr val="tx1">
                      <a:alpha val="66000"/>
                    </a:schemeClr>
                  </a:glow>
                </a:effectLst>
                <a:latin typeface="Dune Rise" panose="02000503000000000000" pitchFamily="50" charset="0"/>
              </a:rPr>
              <a:t>in Azure??</a:t>
            </a:r>
          </a:p>
        </p:txBody>
      </p:sp>
    </p:spTree>
    <p:extLst>
      <p:ext uri="{BB962C8B-B14F-4D97-AF65-F5344CB8AC3E}">
        <p14:creationId xmlns:p14="http://schemas.microsoft.com/office/powerpoint/2010/main" val="3139434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3591474-8A9E-7CB4-060B-348C68DAF368}"/>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BB05D0EF-F692-77A9-86B5-E2611B14AB7A}"/>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err="1">
                <a:solidFill>
                  <a:schemeClr val="bg1"/>
                </a:solidFill>
                <a:effectLst>
                  <a:glow rad="431800">
                    <a:schemeClr val="tx1">
                      <a:alpha val="66000"/>
                    </a:schemeClr>
                  </a:glow>
                </a:effectLst>
                <a:latin typeface="Dune Rise" panose="02000503000000000000" pitchFamily="50" charset="0"/>
              </a:rPr>
              <a:t>MicroService</a:t>
            </a:r>
            <a:r>
              <a:rPr lang="en-US" sz="2000" b="1" dirty="0">
                <a:solidFill>
                  <a:schemeClr val="bg1"/>
                </a:solidFill>
                <a:effectLst>
                  <a:glow rad="431800">
                    <a:schemeClr val="tx1">
                      <a:alpha val="66000"/>
                    </a:schemeClr>
                  </a:glow>
                </a:effectLst>
                <a:latin typeface="Dune Rise" panose="02000503000000000000" pitchFamily="50" charset="0"/>
              </a:rPr>
              <a:t> Challenges</a:t>
            </a:r>
          </a:p>
        </p:txBody>
      </p:sp>
      <p:sp>
        <p:nvSpPr>
          <p:cNvPr id="4" name="TextBox 3">
            <a:extLst>
              <a:ext uri="{FF2B5EF4-FFF2-40B4-BE49-F238E27FC236}">
                <a16:creationId xmlns:a16="http://schemas.microsoft.com/office/drawing/2014/main" id="{D7A5E946-886B-8EE5-5ADE-3F2755A82757}"/>
              </a:ext>
            </a:extLst>
          </p:cNvPr>
          <p:cNvSpPr txBox="1"/>
          <p:nvPr/>
        </p:nvSpPr>
        <p:spPr>
          <a:xfrm>
            <a:off x="825010" y="612844"/>
            <a:ext cx="7073286" cy="5632311"/>
          </a:xfrm>
          <a:prstGeom prst="rect">
            <a:avLst/>
          </a:prstGeom>
          <a:noFill/>
        </p:spPr>
        <p:txBody>
          <a:bodyPr wrap="square" rtlCol="0">
            <a:spAutoFit/>
          </a:bodyPr>
          <a:lstStyle/>
          <a:p>
            <a:pPr marL="342900" indent="-342900">
              <a:buFont typeface="Arial" panose="020B0604020202020204" pitchFamily="34" charset="0"/>
              <a:buChar char="•"/>
            </a:pPr>
            <a:r>
              <a:rPr lang="en-US" sz="2000" b="1" dirty="0"/>
              <a:t>Service Discovery: </a:t>
            </a:r>
            <a:r>
              <a:rPr lang="en-US" sz="2000" dirty="0"/>
              <a:t>Locating and communicating with dynamic services requires robust discovery mechanisms.</a:t>
            </a:r>
          </a:p>
          <a:p>
            <a:pPr marL="342900" indent="-342900">
              <a:buFont typeface="Arial" panose="020B0604020202020204" pitchFamily="34" charset="0"/>
              <a:buChar char="•"/>
            </a:pPr>
            <a:r>
              <a:rPr lang="en-US" sz="2000" b="1" dirty="0"/>
              <a:t>State Management: </a:t>
            </a:r>
            <a:r>
              <a:rPr lang="en-US" sz="2000" dirty="0"/>
              <a:t>Maintaining distributed state can lead to consistency and synchronization challenges.</a:t>
            </a:r>
          </a:p>
          <a:p>
            <a:pPr marL="342900" indent="-342900">
              <a:buFont typeface="Arial" panose="020B0604020202020204" pitchFamily="34" charset="0"/>
              <a:buChar char="•"/>
            </a:pPr>
            <a:r>
              <a:rPr lang="en-US" sz="2000" b="1" dirty="0"/>
              <a:t>Configuration Management: </a:t>
            </a:r>
            <a:r>
              <a:rPr lang="en-US" sz="2000" dirty="0"/>
              <a:t>Managing configurations across multiple services and environments is complex.</a:t>
            </a:r>
          </a:p>
          <a:p>
            <a:pPr marL="342900" indent="-342900">
              <a:buFont typeface="Arial" panose="020B0604020202020204" pitchFamily="34" charset="0"/>
              <a:buChar char="•"/>
            </a:pPr>
            <a:r>
              <a:rPr lang="en-US" sz="2000" b="1" dirty="0"/>
              <a:t>Communication and Networking: </a:t>
            </a:r>
            <a:r>
              <a:rPr lang="en-US" sz="2000" dirty="0"/>
              <a:t>Network latency, failures, and protocol mismatches increase system complexity.</a:t>
            </a:r>
          </a:p>
          <a:p>
            <a:pPr marL="342900" indent="-342900">
              <a:buFont typeface="Arial" panose="020B0604020202020204" pitchFamily="34" charset="0"/>
              <a:buChar char="•"/>
            </a:pPr>
            <a:r>
              <a:rPr lang="en-US" sz="2000" b="1" dirty="0"/>
              <a:t>Monitoring and Observability: </a:t>
            </a:r>
            <a:r>
              <a:rPr lang="en-US" sz="2000" dirty="0"/>
              <a:t>Distributed systems make logging, tracing, and performance troubleshooting difficult.</a:t>
            </a:r>
          </a:p>
          <a:p>
            <a:pPr marL="342900" indent="-342900">
              <a:buFont typeface="Arial" panose="020B0604020202020204" pitchFamily="34" charset="0"/>
              <a:buChar char="•"/>
            </a:pPr>
            <a:r>
              <a:rPr lang="en-US" sz="2000" b="1" dirty="0"/>
              <a:t>Fault Tolerance: </a:t>
            </a:r>
            <a:r>
              <a:rPr lang="en-US" sz="2000" dirty="0"/>
              <a:t>Failures in one service can cascade, affecting the entire system.</a:t>
            </a:r>
          </a:p>
          <a:p>
            <a:pPr marL="342900" indent="-342900">
              <a:buFont typeface="Arial" panose="020B0604020202020204" pitchFamily="34" charset="0"/>
              <a:buChar char="•"/>
            </a:pPr>
            <a:r>
              <a:rPr lang="en-US" sz="2000" b="1" dirty="0"/>
              <a:t>Data Management: </a:t>
            </a:r>
            <a:r>
              <a:rPr lang="en-US" sz="2000" dirty="0"/>
              <a:t>Handling fragmented data, distributed transactions, and eventual consistency is challenging.</a:t>
            </a:r>
          </a:p>
          <a:p>
            <a:pPr marL="342900" indent="-342900">
              <a:buFont typeface="Arial" panose="020B0604020202020204" pitchFamily="34" charset="0"/>
              <a:buChar char="•"/>
            </a:pPr>
            <a:r>
              <a:rPr lang="en-US" sz="2000" b="1" dirty="0"/>
              <a:t>Security: </a:t>
            </a:r>
            <a:r>
              <a:rPr lang="en-US" sz="2000" dirty="0"/>
              <a:t>Ensuring secure communication, authentication, and secrets management across services is critical.</a:t>
            </a:r>
          </a:p>
          <a:p>
            <a:pPr marL="342900" indent="-342900">
              <a:buFont typeface="Arial" panose="020B0604020202020204" pitchFamily="34" charset="0"/>
              <a:buChar char="•"/>
            </a:pPr>
            <a:r>
              <a:rPr lang="en-US" sz="2000" b="1" dirty="0"/>
              <a:t>Deployment and Testing: </a:t>
            </a:r>
            <a:r>
              <a:rPr lang="en-US" sz="2000" dirty="0"/>
              <a:t>Coordinating independent service deployments and testing interdependencies is complicated.</a:t>
            </a:r>
          </a:p>
        </p:txBody>
      </p:sp>
    </p:spTree>
    <p:extLst>
      <p:ext uri="{BB962C8B-B14F-4D97-AF65-F5344CB8AC3E}">
        <p14:creationId xmlns:p14="http://schemas.microsoft.com/office/powerpoint/2010/main" val="1152794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8F70060-6C65-EBDB-57F4-C17B69603A62}"/>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F6E6971F-E7B8-2B97-8352-89100C9E4EDA}"/>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a:solidFill>
                  <a:schemeClr val="bg1"/>
                </a:solidFill>
                <a:effectLst>
                  <a:glow rad="431800">
                    <a:schemeClr val="tx1">
                      <a:alpha val="66000"/>
                    </a:schemeClr>
                  </a:glow>
                </a:effectLst>
                <a:latin typeface="Dune Rise" panose="02000503000000000000" pitchFamily="50" charset="0"/>
              </a:rPr>
              <a:t>ACA</a:t>
            </a:r>
          </a:p>
          <a:p>
            <a:pPr>
              <a:lnSpc>
                <a:spcPct val="150000"/>
              </a:lnSpc>
            </a:pPr>
            <a:r>
              <a:rPr lang="en-US" sz="2400" b="1" dirty="0">
                <a:solidFill>
                  <a:schemeClr val="bg1"/>
                </a:solidFill>
                <a:effectLst>
                  <a:glow rad="431800">
                    <a:schemeClr val="tx1">
                      <a:alpha val="66000"/>
                    </a:schemeClr>
                  </a:glow>
                </a:effectLst>
                <a:latin typeface="Dune Rise" panose="02000503000000000000" pitchFamily="50" charset="0"/>
              </a:rPr>
              <a:t>Scaling</a:t>
            </a:r>
          </a:p>
        </p:txBody>
      </p:sp>
      <p:sp>
        <p:nvSpPr>
          <p:cNvPr id="4" name="TextBox 3">
            <a:extLst>
              <a:ext uri="{FF2B5EF4-FFF2-40B4-BE49-F238E27FC236}">
                <a16:creationId xmlns:a16="http://schemas.microsoft.com/office/drawing/2014/main" id="{EC9015B5-6F74-0550-DDA1-48831ACF8B1B}"/>
              </a:ext>
            </a:extLst>
          </p:cNvPr>
          <p:cNvSpPr txBox="1"/>
          <p:nvPr/>
        </p:nvSpPr>
        <p:spPr>
          <a:xfrm>
            <a:off x="924402" y="640163"/>
            <a:ext cx="7073286" cy="4893647"/>
          </a:xfrm>
          <a:prstGeom prst="rect">
            <a:avLst/>
          </a:prstGeom>
          <a:noFill/>
        </p:spPr>
        <p:txBody>
          <a:bodyPr wrap="square" rtlCol="0">
            <a:spAutoFit/>
          </a:bodyPr>
          <a:lstStyle/>
          <a:p>
            <a:pPr marL="342900" indent="-342900">
              <a:buFont typeface="Arial" panose="020B0604020202020204" pitchFamily="34" charset="0"/>
              <a:buChar char="•"/>
            </a:pPr>
            <a:r>
              <a:rPr lang="en-US" sz="2400" b="1" dirty="0"/>
              <a:t>HTTP Traffic: </a:t>
            </a:r>
            <a:r>
              <a:rPr lang="en-US" sz="2400" dirty="0"/>
              <a:t>Scale based on the number of concurrent HTTP requests. For example, you can configure your app to add replicas when concurrent requests exceed a specified threshold. </a:t>
            </a:r>
            <a:br>
              <a:rPr lang="en-US" sz="2400" dirty="0"/>
            </a:br>
            <a:endParaRPr lang="en-US" sz="2400" dirty="0"/>
          </a:p>
          <a:p>
            <a:pPr marL="342900" indent="-342900">
              <a:buFont typeface="Arial" panose="020B0604020202020204" pitchFamily="34" charset="0"/>
              <a:buChar char="•"/>
            </a:pPr>
            <a:r>
              <a:rPr lang="en-US" sz="2400" b="1" dirty="0"/>
              <a:t>Connections</a:t>
            </a:r>
            <a:r>
              <a:rPr lang="en-US" sz="2400" dirty="0"/>
              <a:t>: Scale based on the number of concurrent TCP connections. This is useful for applications that handle non-HTTP protocols.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b="1" dirty="0"/>
              <a:t>Custom Metrics via KEDA</a:t>
            </a:r>
            <a:r>
              <a:rPr lang="en-US" sz="2400" dirty="0"/>
              <a:t>: Azure Container Apps integrates with Kubernetes Event-Driven Autoscaling (KEDA), enabling scaling based on a wide range of custom metric</a:t>
            </a:r>
          </a:p>
        </p:txBody>
      </p:sp>
    </p:spTree>
    <p:extLst>
      <p:ext uri="{BB962C8B-B14F-4D97-AF65-F5344CB8AC3E}">
        <p14:creationId xmlns:p14="http://schemas.microsoft.com/office/powerpoint/2010/main" val="2658570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592B3B-32AD-332C-67E2-6B34E842D3D3}"/>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2E0D5A7C-8712-D2F5-3F3C-6481FF75F4CF}"/>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1400" b="1" dirty="0">
                <a:solidFill>
                  <a:schemeClr val="bg1"/>
                </a:solidFill>
                <a:effectLst>
                  <a:glow rad="431800">
                    <a:schemeClr val="tx1">
                      <a:alpha val="66000"/>
                    </a:schemeClr>
                  </a:glow>
                </a:effectLst>
                <a:latin typeface="Dune Rise" panose="02000503000000000000" pitchFamily="50" charset="0"/>
              </a:rPr>
              <a:t>Kubernetes-based </a:t>
            </a:r>
          </a:p>
          <a:p>
            <a:pPr>
              <a:lnSpc>
                <a:spcPct val="150000"/>
              </a:lnSpc>
            </a:pPr>
            <a:r>
              <a:rPr lang="en-US" sz="1400" b="1" dirty="0">
                <a:solidFill>
                  <a:schemeClr val="bg1"/>
                </a:solidFill>
                <a:effectLst>
                  <a:glow rad="431800">
                    <a:schemeClr val="tx1">
                      <a:alpha val="66000"/>
                    </a:schemeClr>
                  </a:glow>
                </a:effectLst>
                <a:latin typeface="Dune Rise" panose="02000503000000000000" pitchFamily="50" charset="0"/>
              </a:rPr>
              <a:t>Event-Driven Autoscaling</a:t>
            </a:r>
          </a:p>
        </p:txBody>
      </p:sp>
      <p:pic>
        <p:nvPicPr>
          <p:cNvPr id="3" name="Picture 2" descr="A blue cloud with many objects around it&#10;&#10;Description automatically generated with medium confidence">
            <a:extLst>
              <a:ext uri="{FF2B5EF4-FFF2-40B4-BE49-F238E27FC236}">
                <a16:creationId xmlns:a16="http://schemas.microsoft.com/office/drawing/2014/main" id="{E01680B8-31F0-C0C6-A602-0DE8C90F3E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34266" y="891210"/>
            <a:ext cx="2064025" cy="206402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4" name="TextBox 3">
            <a:extLst>
              <a:ext uri="{FF2B5EF4-FFF2-40B4-BE49-F238E27FC236}">
                <a16:creationId xmlns:a16="http://schemas.microsoft.com/office/drawing/2014/main" id="{9D9704D8-C43D-B9B4-DC90-BAC3783EC310}"/>
              </a:ext>
            </a:extLst>
          </p:cNvPr>
          <p:cNvSpPr txBox="1"/>
          <p:nvPr/>
        </p:nvSpPr>
        <p:spPr>
          <a:xfrm>
            <a:off x="924402" y="640163"/>
            <a:ext cx="7073286" cy="5262979"/>
          </a:xfrm>
          <a:prstGeom prst="rect">
            <a:avLst/>
          </a:prstGeom>
          <a:noFill/>
        </p:spPr>
        <p:txBody>
          <a:bodyPr wrap="square" rtlCol="0">
            <a:spAutoFit/>
          </a:bodyPr>
          <a:lstStyle/>
          <a:p>
            <a:pPr marL="342900" indent="-342900">
              <a:buFont typeface="Arial" panose="020B0604020202020204" pitchFamily="34" charset="0"/>
              <a:buChar char="•"/>
            </a:pPr>
            <a:r>
              <a:rPr lang="en-US" sz="2400" dirty="0"/>
              <a:t>KEDA enables ACA to scale based on custom events (e.g., queue length, CPU usage, or external triggers). </a:t>
            </a:r>
            <a:br>
              <a:rPr lang="en-US" sz="2400" dirty="0"/>
            </a:br>
            <a:endParaRPr lang="en-US" sz="2400" dirty="0"/>
          </a:p>
          <a:p>
            <a:pPr marL="342900" indent="-342900">
              <a:buFont typeface="Arial" panose="020B0604020202020204" pitchFamily="34" charset="0"/>
              <a:buChar char="•"/>
            </a:pPr>
            <a:r>
              <a:rPr lang="en-US" sz="2400" dirty="0"/>
              <a:t>ACA natively integrates KEDA for simplified autoscaling without Kubernetes complexity. </a:t>
            </a:r>
            <a:br>
              <a:rPr lang="en-US" sz="2400" dirty="0"/>
            </a:br>
            <a:endParaRPr lang="en-US" sz="2400" dirty="0"/>
          </a:p>
          <a:p>
            <a:pPr marL="342900" indent="-342900">
              <a:buFont typeface="Arial" panose="020B0604020202020204" pitchFamily="34" charset="0"/>
              <a:buChar char="•"/>
            </a:pPr>
            <a:r>
              <a:rPr lang="en-US" sz="2400" dirty="0"/>
              <a:t>Supports a wide range of scaling sources, including Azure Event Hubs, Service Bus, and HTTP requests.</a:t>
            </a:r>
            <a:br>
              <a:rPr lang="en-US" sz="2400" dirty="0"/>
            </a:br>
            <a:endParaRPr lang="en-US" sz="2400" dirty="0"/>
          </a:p>
          <a:p>
            <a:pPr marL="342900" indent="-342900">
              <a:buFont typeface="Arial" panose="020B0604020202020204" pitchFamily="34" charset="0"/>
              <a:buChar char="•"/>
            </a:pPr>
            <a:r>
              <a:rPr lang="en-US" sz="2400" dirty="0"/>
              <a:t>Scales to zero when idle, reducing costs for infrequent workloads.</a:t>
            </a:r>
            <a:br>
              <a:rPr lang="en-US" sz="2400" dirty="0"/>
            </a:br>
            <a:endParaRPr lang="en-US" sz="2400" dirty="0"/>
          </a:p>
          <a:p>
            <a:pPr marL="342900" indent="-342900">
              <a:buFont typeface="Arial" panose="020B0604020202020204" pitchFamily="34" charset="0"/>
              <a:buChar char="•"/>
            </a:pPr>
            <a:r>
              <a:rPr lang="en-US" sz="2400" dirty="0"/>
              <a:t>Ideal for background tasks, event-driven workloads, and applications with unpredictable traffic.</a:t>
            </a:r>
          </a:p>
        </p:txBody>
      </p:sp>
    </p:spTree>
    <p:extLst>
      <p:ext uri="{BB962C8B-B14F-4D97-AF65-F5344CB8AC3E}">
        <p14:creationId xmlns:p14="http://schemas.microsoft.com/office/powerpoint/2010/main" val="41070156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B1FA6B-821E-AF31-2D56-CDF9C3E4A124}"/>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BBD1E740-14DA-3B3F-9B41-5FED2478F051}"/>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SCALING </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an APP on ACA</a:t>
            </a:r>
          </a:p>
        </p:txBody>
      </p:sp>
      <p:pic>
        <p:nvPicPr>
          <p:cNvPr id="4" name="Picture 3">
            <a:extLst>
              <a:ext uri="{FF2B5EF4-FFF2-40B4-BE49-F238E27FC236}">
                <a16:creationId xmlns:a16="http://schemas.microsoft.com/office/drawing/2014/main" id="{661CB6C8-D069-04B3-E9C8-4E8B2BACA488}"/>
              </a:ext>
            </a:extLst>
          </p:cNvPr>
          <p:cNvPicPr>
            <a:picLocks noChangeAspect="1"/>
          </p:cNvPicPr>
          <p:nvPr/>
        </p:nvPicPr>
        <p:blipFill>
          <a:blip r:embed="rId3"/>
          <a:stretch>
            <a:fillRect/>
          </a:stretch>
        </p:blipFill>
        <p:spPr>
          <a:xfrm>
            <a:off x="1904301" y="659234"/>
            <a:ext cx="5251509" cy="525150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33191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F4910C8-058D-24A2-7C8A-E334CCCBEA35}"/>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2AA44AA4-6CC3-680C-B6AA-4F4B5DE0FA22}"/>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Blue/Green</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Deployments</a:t>
            </a:r>
          </a:p>
        </p:txBody>
      </p:sp>
      <p:sp>
        <p:nvSpPr>
          <p:cNvPr id="2" name="TextBox 1">
            <a:extLst>
              <a:ext uri="{FF2B5EF4-FFF2-40B4-BE49-F238E27FC236}">
                <a16:creationId xmlns:a16="http://schemas.microsoft.com/office/drawing/2014/main" id="{3BFA8587-D85E-FA78-27A3-2EA37070DA66}"/>
              </a:ext>
            </a:extLst>
          </p:cNvPr>
          <p:cNvSpPr txBox="1"/>
          <p:nvPr/>
        </p:nvSpPr>
        <p:spPr>
          <a:xfrm>
            <a:off x="1293541" y="691376"/>
            <a:ext cx="6787376" cy="5078313"/>
          </a:xfrm>
          <a:prstGeom prst="rect">
            <a:avLst/>
          </a:prstGeom>
          <a:noFill/>
        </p:spPr>
        <p:txBody>
          <a:bodyPr wrap="square" rtlCol="0">
            <a:spAutoFit/>
          </a:bodyPr>
          <a:lstStyle/>
          <a:p>
            <a:r>
              <a:rPr lang="en-US" dirty="0"/>
              <a:t>Blue-Green Deployment Strategy:</a:t>
            </a:r>
          </a:p>
          <a:p>
            <a:endParaRPr lang="en-US" dirty="0"/>
          </a:p>
          <a:p>
            <a:pPr marL="285750" indent="-285750">
              <a:buFont typeface="Arial" panose="020B0604020202020204" pitchFamily="34" charset="0"/>
              <a:buChar char="•"/>
            </a:pPr>
            <a:r>
              <a:rPr lang="en-US" b="1" dirty="0"/>
              <a:t>Two Environments: </a:t>
            </a:r>
            <a:r>
              <a:rPr lang="en-US" dirty="0"/>
              <a:t>"Blue" (current) and "Green" (new) are identical setups.</a:t>
            </a:r>
            <a:br>
              <a:rPr lang="en-US" dirty="0"/>
            </a:br>
            <a:endParaRPr lang="en-US" dirty="0"/>
          </a:p>
          <a:p>
            <a:pPr marL="285750" indent="-285750">
              <a:buFont typeface="Arial" panose="020B0604020202020204" pitchFamily="34" charset="0"/>
              <a:buChar char="•"/>
            </a:pPr>
            <a:r>
              <a:rPr lang="en-US" b="1" dirty="0"/>
              <a:t>Deploy &amp; Test on Green: </a:t>
            </a:r>
            <a:r>
              <a:rPr lang="en-US" dirty="0"/>
              <a:t>New version is deployed to Green, isolated from users.</a:t>
            </a:r>
            <a:br>
              <a:rPr lang="en-US" dirty="0"/>
            </a:br>
            <a:endParaRPr lang="en-US" dirty="0"/>
          </a:p>
          <a:p>
            <a:pPr marL="285750" indent="-285750">
              <a:buFont typeface="Arial" panose="020B0604020202020204" pitchFamily="34" charset="0"/>
              <a:buChar char="•"/>
            </a:pPr>
            <a:r>
              <a:rPr lang="en-US" b="1" dirty="0"/>
              <a:t>Traffic Switch: </a:t>
            </a:r>
            <a:r>
              <a:rPr lang="en-US" dirty="0"/>
              <a:t>Gradually or instantly route traffic to Green after validation.</a:t>
            </a:r>
            <a:br>
              <a:rPr lang="en-US" dirty="0"/>
            </a:br>
            <a:endParaRPr lang="en-US" dirty="0"/>
          </a:p>
          <a:p>
            <a:pPr marL="285750" indent="-285750">
              <a:buFont typeface="Arial" panose="020B0604020202020204" pitchFamily="34" charset="0"/>
              <a:buChar char="•"/>
            </a:pPr>
            <a:r>
              <a:rPr lang="en-US" b="1" dirty="0"/>
              <a:t>Instant Rollback: </a:t>
            </a:r>
            <a:r>
              <a:rPr lang="en-US" dirty="0"/>
              <a:t>Quickly revert to Blue if issues arise.</a:t>
            </a:r>
            <a:br>
              <a:rPr lang="en-US" dirty="0"/>
            </a:br>
            <a:endParaRPr lang="en-US" dirty="0"/>
          </a:p>
          <a:p>
            <a:pPr marL="285750" indent="-285750">
              <a:buFont typeface="Arial" panose="020B0604020202020204" pitchFamily="34" charset="0"/>
              <a:buChar char="•"/>
            </a:pPr>
            <a:r>
              <a:rPr lang="en-US" b="1" dirty="0"/>
              <a:t>Benefits: </a:t>
            </a:r>
            <a:r>
              <a:rPr lang="en-US" dirty="0"/>
              <a:t>Minimizes downtime, reduces risk, ensures high availability.</a:t>
            </a:r>
          </a:p>
          <a:p>
            <a:pPr marL="285750" indent="-285750">
              <a:buFont typeface="Arial" panose="020B0604020202020204" pitchFamily="34" charset="0"/>
              <a:buChar char="•"/>
            </a:pPr>
            <a:endParaRPr lang="en-US" dirty="0"/>
          </a:p>
          <a:p>
            <a:r>
              <a:rPr lang="en-US" dirty="0"/>
              <a:t>Ideal for cloud and containerized environments where traffic routing is flexible.</a:t>
            </a:r>
          </a:p>
        </p:txBody>
      </p:sp>
    </p:spTree>
    <p:extLst>
      <p:ext uri="{BB962C8B-B14F-4D97-AF65-F5344CB8AC3E}">
        <p14:creationId xmlns:p14="http://schemas.microsoft.com/office/powerpoint/2010/main" val="40232970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E5A4F83C-473D-42CF-74F4-79DC6EA63FCD}"/>
              </a:ext>
            </a:extLst>
          </p:cNvPr>
          <p:cNvSpPr/>
          <p:nvPr/>
        </p:nvSpPr>
        <p:spPr>
          <a:xfrm>
            <a:off x="1278834" y="2083904"/>
            <a:ext cx="6513444" cy="343562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Container App Environment</a:t>
            </a:r>
          </a:p>
        </p:txBody>
      </p:sp>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Blue/Green</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Deployments</a:t>
            </a:r>
          </a:p>
        </p:txBody>
      </p:sp>
      <p:sp>
        <p:nvSpPr>
          <p:cNvPr id="35" name="Rectangle 34">
            <a:extLst>
              <a:ext uri="{FF2B5EF4-FFF2-40B4-BE49-F238E27FC236}">
                <a16:creationId xmlns:a16="http://schemas.microsoft.com/office/drawing/2014/main" id="{5D2F58B0-BF02-B260-2AE1-52F2531CA6FA}"/>
              </a:ext>
            </a:extLst>
          </p:cNvPr>
          <p:cNvSpPr/>
          <p:nvPr/>
        </p:nvSpPr>
        <p:spPr>
          <a:xfrm>
            <a:off x="1603512" y="2390924"/>
            <a:ext cx="5744818" cy="255322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Container App</a:t>
            </a:r>
          </a:p>
        </p:txBody>
      </p:sp>
      <p:sp>
        <p:nvSpPr>
          <p:cNvPr id="36" name="Rectangle 35">
            <a:extLst>
              <a:ext uri="{FF2B5EF4-FFF2-40B4-BE49-F238E27FC236}">
                <a16:creationId xmlns:a16="http://schemas.microsoft.com/office/drawing/2014/main" id="{7BF26137-D218-D9E2-EFB5-C80F74824BF4}"/>
              </a:ext>
            </a:extLst>
          </p:cNvPr>
          <p:cNvSpPr/>
          <p:nvPr/>
        </p:nvSpPr>
        <p:spPr>
          <a:xfrm>
            <a:off x="1836528" y="2664704"/>
            <a:ext cx="2470428" cy="193933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r>
              <a:rPr lang="en-US" dirty="0"/>
              <a:t>Revision</a:t>
            </a:r>
          </a:p>
        </p:txBody>
      </p:sp>
      <p:sp>
        <p:nvSpPr>
          <p:cNvPr id="37" name="Rectangle 36">
            <a:extLst>
              <a:ext uri="{FF2B5EF4-FFF2-40B4-BE49-F238E27FC236}">
                <a16:creationId xmlns:a16="http://schemas.microsoft.com/office/drawing/2014/main" id="{C8C4BAF9-79EB-ED3A-466B-63C75C7CC8A4}"/>
              </a:ext>
            </a:extLst>
          </p:cNvPr>
          <p:cNvSpPr/>
          <p:nvPr/>
        </p:nvSpPr>
        <p:spPr>
          <a:xfrm>
            <a:off x="2161787" y="2841954"/>
            <a:ext cx="183211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38" name="Rectangle 37">
            <a:extLst>
              <a:ext uri="{FF2B5EF4-FFF2-40B4-BE49-F238E27FC236}">
                <a16:creationId xmlns:a16="http://schemas.microsoft.com/office/drawing/2014/main" id="{7D72E64C-E1A5-B8B8-5482-27B2CF96F3AB}"/>
              </a:ext>
            </a:extLst>
          </p:cNvPr>
          <p:cNvSpPr/>
          <p:nvPr/>
        </p:nvSpPr>
        <p:spPr>
          <a:xfrm>
            <a:off x="2357259" y="2957912"/>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39" name="Rectangle 38">
            <a:extLst>
              <a:ext uri="{FF2B5EF4-FFF2-40B4-BE49-F238E27FC236}">
                <a16:creationId xmlns:a16="http://schemas.microsoft.com/office/drawing/2014/main" id="{7B6B7A7B-C036-1ADA-B5C1-CA1ACD2AF99E}"/>
              </a:ext>
            </a:extLst>
          </p:cNvPr>
          <p:cNvSpPr/>
          <p:nvPr/>
        </p:nvSpPr>
        <p:spPr>
          <a:xfrm>
            <a:off x="2425174" y="3065585"/>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40" name="Rectangle 39">
            <a:extLst>
              <a:ext uri="{FF2B5EF4-FFF2-40B4-BE49-F238E27FC236}">
                <a16:creationId xmlns:a16="http://schemas.microsoft.com/office/drawing/2014/main" id="{43E02C2C-C7D2-9FCA-FDD6-8AB7A01CD61F}"/>
              </a:ext>
            </a:extLst>
          </p:cNvPr>
          <p:cNvSpPr/>
          <p:nvPr/>
        </p:nvSpPr>
        <p:spPr>
          <a:xfrm>
            <a:off x="2493089" y="3173258"/>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41" name="Rectangle 40">
            <a:extLst>
              <a:ext uri="{FF2B5EF4-FFF2-40B4-BE49-F238E27FC236}">
                <a16:creationId xmlns:a16="http://schemas.microsoft.com/office/drawing/2014/main" id="{EB336D82-ABC0-C095-7619-25194853461D}"/>
              </a:ext>
            </a:extLst>
          </p:cNvPr>
          <p:cNvSpPr/>
          <p:nvPr/>
        </p:nvSpPr>
        <p:spPr>
          <a:xfrm>
            <a:off x="4632215" y="2664704"/>
            <a:ext cx="2470428" cy="193933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r>
              <a:rPr lang="en-US" dirty="0"/>
              <a:t>Revision</a:t>
            </a:r>
          </a:p>
        </p:txBody>
      </p:sp>
      <p:sp>
        <p:nvSpPr>
          <p:cNvPr id="42" name="Rectangle 41">
            <a:extLst>
              <a:ext uri="{FF2B5EF4-FFF2-40B4-BE49-F238E27FC236}">
                <a16:creationId xmlns:a16="http://schemas.microsoft.com/office/drawing/2014/main" id="{FCC94AE6-5B7D-6A8C-40E8-8518E23A0383}"/>
              </a:ext>
            </a:extLst>
          </p:cNvPr>
          <p:cNvSpPr/>
          <p:nvPr/>
        </p:nvSpPr>
        <p:spPr>
          <a:xfrm>
            <a:off x="4957474" y="2841954"/>
            <a:ext cx="183211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43" name="Rectangle 42">
            <a:extLst>
              <a:ext uri="{FF2B5EF4-FFF2-40B4-BE49-F238E27FC236}">
                <a16:creationId xmlns:a16="http://schemas.microsoft.com/office/drawing/2014/main" id="{62EBB28E-0C13-F356-5F55-C531BB2EA33C}"/>
              </a:ext>
            </a:extLst>
          </p:cNvPr>
          <p:cNvSpPr/>
          <p:nvPr/>
        </p:nvSpPr>
        <p:spPr>
          <a:xfrm>
            <a:off x="5152946" y="2957912"/>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44" name="Rectangle 43">
            <a:extLst>
              <a:ext uri="{FF2B5EF4-FFF2-40B4-BE49-F238E27FC236}">
                <a16:creationId xmlns:a16="http://schemas.microsoft.com/office/drawing/2014/main" id="{142C4BBC-795D-50DB-E0D3-834D8CE0A0D5}"/>
              </a:ext>
            </a:extLst>
          </p:cNvPr>
          <p:cNvSpPr/>
          <p:nvPr/>
        </p:nvSpPr>
        <p:spPr>
          <a:xfrm>
            <a:off x="5220861" y="3065585"/>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45" name="Rectangle 44">
            <a:extLst>
              <a:ext uri="{FF2B5EF4-FFF2-40B4-BE49-F238E27FC236}">
                <a16:creationId xmlns:a16="http://schemas.microsoft.com/office/drawing/2014/main" id="{24DB82F0-58EC-E1E1-0E80-50E74723B2EB}"/>
              </a:ext>
            </a:extLst>
          </p:cNvPr>
          <p:cNvSpPr/>
          <p:nvPr/>
        </p:nvSpPr>
        <p:spPr>
          <a:xfrm>
            <a:off x="5288776" y="3173258"/>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pic>
        <p:nvPicPr>
          <p:cNvPr id="47" name="Graphic 46" descr="Cloud outline">
            <a:extLst>
              <a:ext uri="{FF2B5EF4-FFF2-40B4-BE49-F238E27FC236}">
                <a16:creationId xmlns:a16="http://schemas.microsoft.com/office/drawing/2014/main" id="{A8CD733C-6CC6-FB38-4D5E-DBD6BAFA6E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84395" y="97765"/>
            <a:ext cx="1688518" cy="1688518"/>
          </a:xfrm>
          <a:prstGeom prst="rect">
            <a:avLst/>
          </a:prstGeom>
        </p:spPr>
      </p:pic>
      <p:cxnSp>
        <p:nvCxnSpPr>
          <p:cNvPr id="48" name="Straight Connector 47">
            <a:extLst>
              <a:ext uri="{FF2B5EF4-FFF2-40B4-BE49-F238E27FC236}">
                <a16:creationId xmlns:a16="http://schemas.microsoft.com/office/drawing/2014/main" id="{7E4D608B-2378-1580-2CC5-76E44F4F3081}"/>
              </a:ext>
            </a:extLst>
          </p:cNvPr>
          <p:cNvCxnSpPr>
            <a:cxnSpLocks/>
            <a:endCxn id="37" idx="0"/>
          </p:cNvCxnSpPr>
          <p:nvPr/>
        </p:nvCxnSpPr>
        <p:spPr>
          <a:xfrm flipH="1">
            <a:off x="3077845" y="1334328"/>
            <a:ext cx="1424304" cy="1507626"/>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23770C2-1BEC-A063-C526-F4B1511C277A}"/>
              </a:ext>
            </a:extLst>
          </p:cNvPr>
          <p:cNvCxnSpPr>
            <a:cxnSpLocks/>
            <a:endCxn id="42" idx="0"/>
          </p:cNvCxnSpPr>
          <p:nvPr/>
        </p:nvCxnSpPr>
        <p:spPr>
          <a:xfrm>
            <a:off x="4502149" y="1334328"/>
            <a:ext cx="1371383" cy="1507626"/>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3E9D20CB-2659-5DF5-D84D-BA9E65C8D824}"/>
              </a:ext>
            </a:extLst>
          </p:cNvPr>
          <p:cNvSpPr txBox="1"/>
          <p:nvPr/>
        </p:nvSpPr>
        <p:spPr>
          <a:xfrm>
            <a:off x="5039409" y="1603498"/>
            <a:ext cx="583814" cy="369332"/>
          </a:xfrm>
          <a:prstGeom prst="rect">
            <a:avLst/>
          </a:prstGeom>
          <a:noFill/>
        </p:spPr>
        <p:txBody>
          <a:bodyPr wrap="none" rtlCol="0">
            <a:spAutoFit/>
          </a:bodyPr>
          <a:lstStyle/>
          <a:p>
            <a:r>
              <a:rPr lang="en-US" dirty="0"/>
              <a:t>15%</a:t>
            </a:r>
          </a:p>
        </p:txBody>
      </p:sp>
      <p:sp>
        <p:nvSpPr>
          <p:cNvPr id="54" name="TextBox 53">
            <a:extLst>
              <a:ext uri="{FF2B5EF4-FFF2-40B4-BE49-F238E27FC236}">
                <a16:creationId xmlns:a16="http://schemas.microsoft.com/office/drawing/2014/main" id="{9A34FADB-284F-5916-B884-F3480BE7C3B5}"/>
              </a:ext>
            </a:extLst>
          </p:cNvPr>
          <p:cNvSpPr txBox="1"/>
          <p:nvPr/>
        </p:nvSpPr>
        <p:spPr>
          <a:xfrm>
            <a:off x="3357798" y="1599561"/>
            <a:ext cx="583814" cy="369332"/>
          </a:xfrm>
          <a:prstGeom prst="rect">
            <a:avLst/>
          </a:prstGeom>
          <a:noFill/>
        </p:spPr>
        <p:txBody>
          <a:bodyPr wrap="none" rtlCol="0">
            <a:spAutoFit/>
          </a:bodyPr>
          <a:lstStyle/>
          <a:p>
            <a:r>
              <a:rPr lang="en-US" dirty="0"/>
              <a:t>85%</a:t>
            </a:r>
          </a:p>
        </p:txBody>
      </p:sp>
    </p:spTree>
    <p:extLst>
      <p:ext uri="{BB962C8B-B14F-4D97-AF65-F5344CB8AC3E}">
        <p14:creationId xmlns:p14="http://schemas.microsoft.com/office/powerpoint/2010/main" val="330760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EA5917-35C8-48E0-A45A-49EA341646A3}"/>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B49E8938-C7F1-D140-F106-4A37EC989CD8}"/>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BLUE/GREEN</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On ACA</a:t>
            </a:r>
          </a:p>
        </p:txBody>
      </p:sp>
      <p:pic>
        <p:nvPicPr>
          <p:cNvPr id="4" name="Picture 3">
            <a:extLst>
              <a:ext uri="{FF2B5EF4-FFF2-40B4-BE49-F238E27FC236}">
                <a16:creationId xmlns:a16="http://schemas.microsoft.com/office/drawing/2014/main" id="{A8276C83-EF3E-E682-22E3-ADEF4786C4F7}"/>
              </a:ext>
            </a:extLst>
          </p:cNvPr>
          <p:cNvPicPr>
            <a:picLocks noChangeAspect="1"/>
          </p:cNvPicPr>
          <p:nvPr/>
        </p:nvPicPr>
        <p:blipFill>
          <a:blip r:embed="rId3"/>
          <a:stretch>
            <a:fillRect/>
          </a:stretch>
        </p:blipFill>
        <p:spPr>
          <a:xfrm>
            <a:off x="1904301" y="659234"/>
            <a:ext cx="5251509" cy="525150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5911417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6420CA3-51A7-7D74-0406-466ED9A3B41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3ECCD63-A145-8E07-CDF6-E8E96FEF8CC1}"/>
              </a:ext>
            </a:extLst>
          </p:cNvPr>
          <p:cNvSpPr txBox="1"/>
          <p:nvPr/>
        </p:nvSpPr>
        <p:spPr>
          <a:xfrm>
            <a:off x="842626" y="670733"/>
            <a:ext cx="7073286" cy="5355312"/>
          </a:xfrm>
          <a:prstGeom prst="rect">
            <a:avLst/>
          </a:prstGeom>
          <a:noFill/>
        </p:spPr>
        <p:txBody>
          <a:bodyPr wrap="square" rtlCol="0">
            <a:spAutoFit/>
          </a:bodyPr>
          <a:lstStyle/>
          <a:p>
            <a:pPr marL="342900" indent="-342900">
              <a:buFont typeface="Arial" panose="020B0604020202020204" pitchFamily="34" charset="0"/>
              <a:buChar char="•"/>
            </a:pPr>
            <a:r>
              <a:rPr lang="en-US" b="1" dirty="0"/>
              <a:t>Open-source runtime: </a:t>
            </a:r>
            <a:r>
              <a:rPr lang="en-US" dirty="0" err="1"/>
              <a:t>Dapr</a:t>
            </a:r>
            <a:r>
              <a:rPr lang="en-US" dirty="0"/>
              <a:t> is a portable, open-source runtime designed to simplify building resilient, microservices-based, distributed applications.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Platform-agnostic: </a:t>
            </a:r>
            <a:r>
              <a:rPr lang="en-US" dirty="0"/>
              <a:t>Works across cloud, on-premises, and edge environments, integrating with any programming language or framework.</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Microservices toolkit: </a:t>
            </a:r>
            <a:r>
              <a:rPr lang="en-US" dirty="0"/>
              <a:t>Provides pre-built building blocks (e.g., service invocation, state management) to streamline common challenges in microservices.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Cloud-native focused: </a:t>
            </a:r>
            <a:r>
              <a:rPr lang="en-US" dirty="0" err="1"/>
              <a:t>Dapr</a:t>
            </a:r>
            <a:r>
              <a:rPr lang="en-US" dirty="0"/>
              <a:t> is built to align with cloud-native best practices, supporting scalability, fault tolerance, and ease of deployment.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Simplifies complex patterns: </a:t>
            </a:r>
            <a:r>
              <a:rPr lang="en-US" dirty="0"/>
              <a:t>Implements design patterns like service discovery, pub/sub, and secrets management, so developers can focus more on business logic than infrastructure.</a:t>
            </a:r>
          </a:p>
        </p:txBody>
      </p:sp>
      <p:sp>
        <p:nvSpPr>
          <p:cNvPr id="2" name="Title 1">
            <a:extLst>
              <a:ext uri="{FF2B5EF4-FFF2-40B4-BE49-F238E27FC236}">
                <a16:creationId xmlns:a16="http://schemas.microsoft.com/office/drawing/2014/main" id="{340734FF-B2C5-A00F-7C9C-87E86C2A09CC}"/>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1800" b="1" dirty="0">
                <a:solidFill>
                  <a:schemeClr val="bg1"/>
                </a:solidFill>
                <a:effectLst>
                  <a:glow rad="431800">
                    <a:schemeClr val="tx1">
                      <a:alpha val="66000"/>
                    </a:schemeClr>
                  </a:glow>
                </a:effectLst>
                <a:latin typeface="Dune Rise" panose="02000503000000000000" pitchFamily="50" charset="0"/>
              </a:rPr>
              <a:t>Distributed</a:t>
            </a:r>
          </a:p>
          <a:p>
            <a:pPr>
              <a:lnSpc>
                <a:spcPct val="150000"/>
              </a:lnSpc>
            </a:pPr>
            <a:r>
              <a:rPr lang="en-US" sz="1800" b="1" dirty="0">
                <a:solidFill>
                  <a:schemeClr val="bg1"/>
                </a:solidFill>
                <a:effectLst>
                  <a:glow rad="431800">
                    <a:schemeClr val="tx1">
                      <a:alpha val="66000"/>
                    </a:schemeClr>
                  </a:glow>
                </a:effectLst>
                <a:latin typeface="Dune Rise" panose="02000503000000000000" pitchFamily="50" charset="0"/>
              </a:rPr>
              <a:t>Application</a:t>
            </a:r>
          </a:p>
          <a:p>
            <a:pPr>
              <a:lnSpc>
                <a:spcPct val="150000"/>
              </a:lnSpc>
            </a:pPr>
            <a:r>
              <a:rPr lang="en-US" sz="1800" b="1" dirty="0">
                <a:solidFill>
                  <a:schemeClr val="bg1"/>
                </a:solidFill>
                <a:effectLst>
                  <a:glow rad="431800">
                    <a:schemeClr val="tx1">
                      <a:alpha val="66000"/>
                    </a:schemeClr>
                  </a:glow>
                </a:effectLst>
                <a:latin typeface="Dune Rise" panose="02000503000000000000" pitchFamily="50" charset="0"/>
              </a:rPr>
              <a:t>Runtime</a:t>
            </a:r>
          </a:p>
        </p:txBody>
      </p:sp>
      <p:pic>
        <p:nvPicPr>
          <p:cNvPr id="3" name="Picture 2">
            <a:extLst>
              <a:ext uri="{FF2B5EF4-FFF2-40B4-BE49-F238E27FC236}">
                <a16:creationId xmlns:a16="http://schemas.microsoft.com/office/drawing/2014/main" id="{ED3C13A3-D9B5-1D18-D134-5A6DE740FF1C}"/>
              </a:ext>
            </a:extLst>
          </p:cNvPr>
          <p:cNvPicPr>
            <a:picLocks noChangeAspect="1"/>
          </p:cNvPicPr>
          <p:nvPr/>
        </p:nvPicPr>
        <p:blipFill>
          <a:blip r:embed="rId3"/>
          <a:stretch>
            <a:fillRect/>
          </a:stretch>
        </p:blipFill>
        <p:spPr>
          <a:xfrm>
            <a:off x="9239493" y="707070"/>
            <a:ext cx="2734302" cy="2011612"/>
          </a:xfrm>
          <a:prstGeom prst="rect">
            <a:avLst/>
          </a:prstGeom>
          <a:effectLst>
            <a:glow rad="63500">
              <a:schemeClr val="bg1"/>
            </a:glow>
          </a:effectLst>
        </p:spPr>
      </p:pic>
    </p:spTree>
    <p:extLst>
      <p:ext uri="{BB962C8B-B14F-4D97-AF65-F5344CB8AC3E}">
        <p14:creationId xmlns:p14="http://schemas.microsoft.com/office/powerpoint/2010/main" val="10547178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35C93DA-B8C5-D5D8-03DA-965486F08C17}"/>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E280F1EF-8B9F-A4CF-6A04-F18243F41484}"/>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1800" b="1" dirty="0">
                <a:solidFill>
                  <a:schemeClr val="bg1"/>
                </a:solidFill>
                <a:effectLst>
                  <a:glow rad="431800">
                    <a:schemeClr val="tx1">
                      <a:alpha val="66000"/>
                    </a:schemeClr>
                  </a:glow>
                </a:effectLst>
                <a:latin typeface="Dune Rise" panose="02000503000000000000" pitchFamily="50" charset="0"/>
              </a:rPr>
              <a:t>Distributed</a:t>
            </a:r>
          </a:p>
          <a:p>
            <a:pPr>
              <a:lnSpc>
                <a:spcPct val="150000"/>
              </a:lnSpc>
            </a:pPr>
            <a:r>
              <a:rPr lang="en-US" sz="1800" b="1" dirty="0">
                <a:solidFill>
                  <a:schemeClr val="bg1"/>
                </a:solidFill>
                <a:effectLst>
                  <a:glow rad="431800">
                    <a:schemeClr val="tx1">
                      <a:alpha val="66000"/>
                    </a:schemeClr>
                  </a:glow>
                </a:effectLst>
                <a:latin typeface="Dune Rise" panose="02000503000000000000" pitchFamily="50" charset="0"/>
              </a:rPr>
              <a:t>Application</a:t>
            </a:r>
          </a:p>
          <a:p>
            <a:pPr>
              <a:lnSpc>
                <a:spcPct val="150000"/>
              </a:lnSpc>
            </a:pPr>
            <a:r>
              <a:rPr lang="en-US" sz="1800" b="1" dirty="0">
                <a:solidFill>
                  <a:schemeClr val="bg1"/>
                </a:solidFill>
                <a:effectLst>
                  <a:glow rad="431800">
                    <a:schemeClr val="tx1">
                      <a:alpha val="66000"/>
                    </a:schemeClr>
                  </a:glow>
                </a:effectLst>
                <a:latin typeface="Dune Rise" panose="02000503000000000000" pitchFamily="50" charset="0"/>
              </a:rPr>
              <a:t>Runtime</a:t>
            </a:r>
          </a:p>
        </p:txBody>
      </p:sp>
      <p:sp>
        <p:nvSpPr>
          <p:cNvPr id="4" name="TextBox 3">
            <a:extLst>
              <a:ext uri="{FF2B5EF4-FFF2-40B4-BE49-F238E27FC236}">
                <a16:creationId xmlns:a16="http://schemas.microsoft.com/office/drawing/2014/main" id="{2F4E95C8-79C6-9383-FA33-19FD230A1303}"/>
              </a:ext>
            </a:extLst>
          </p:cNvPr>
          <p:cNvSpPr txBox="1"/>
          <p:nvPr/>
        </p:nvSpPr>
        <p:spPr>
          <a:xfrm>
            <a:off x="842626" y="335845"/>
            <a:ext cx="7073286" cy="6186309"/>
          </a:xfrm>
          <a:prstGeom prst="rect">
            <a:avLst/>
          </a:prstGeom>
          <a:noFill/>
        </p:spPr>
        <p:txBody>
          <a:bodyPr wrap="square" rtlCol="0">
            <a:spAutoFit/>
          </a:bodyPr>
          <a:lstStyle/>
          <a:p>
            <a:pPr marL="342900" indent="-342900">
              <a:buFont typeface="Arial" panose="020B0604020202020204" pitchFamily="34" charset="0"/>
              <a:buChar char="•"/>
            </a:pPr>
            <a:r>
              <a:rPr lang="en-US" b="1" dirty="0"/>
              <a:t>Service Invocation:</a:t>
            </a:r>
            <a:r>
              <a:rPr lang="en-US" dirty="0"/>
              <a:t> Enables secure, reliable, and language-agnostic service-to-service communication in a distributed system.</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State Management:</a:t>
            </a:r>
            <a:r>
              <a:rPr lang="en-US" dirty="0"/>
              <a:t> Offers APIs for storing and retrieving state across different storage backends, supporting consistency and durability.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Pub/Sub Messaging:</a:t>
            </a:r>
            <a:r>
              <a:rPr lang="en-US" dirty="0"/>
              <a:t> Simplifies asynchronous communication using publish-subscribe patterns with various message brokers.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Event Binding:</a:t>
            </a:r>
            <a:r>
              <a:rPr lang="en-US" dirty="0"/>
              <a:t> Connects to external systems (e.g., databases, cloud services) via event-driven triggers without writing specific code for integrations.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Observability: </a:t>
            </a:r>
            <a:r>
              <a:rPr lang="en-US" dirty="0"/>
              <a:t>Integrates with telemetry systems to provide tracing, logging, and metrics, improving visibility across microservices.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Actor Model:</a:t>
            </a:r>
            <a:r>
              <a:rPr lang="en-US" dirty="0"/>
              <a:t> Manages stateful, concurrent operations through virtual actors, beneficial for long-running workflows or distributed state management.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Secrets Management:</a:t>
            </a:r>
            <a:r>
              <a:rPr lang="en-US" dirty="0"/>
              <a:t> Provides a secure interface to retrieve and manage secrets from external secret stores.</a:t>
            </a:r>
          </a:p>
        </p:txBody>
      </p:sp>
      <p:pic>
        <p:nvPicPr>
          <p:cNvPr id="6" name="Picture 5">
            <a:extLst>
              <a:ext uri="{FF2B5EF4-FFF2-40B4-BE49-F238E27FC236}">
                <a16:creationId xmlns:a16="http://schemas.microsoft.com/office/drawing/2014/main" id="{9A849C51-6ABA-49D7-C3F9-335FADCBDEE6}"/>
              </a:ext>
            </a:extLst>
          </p:cNvPr>
          <p:cNvPicPr>
            <a:picLocks noChangeAspect="1"/>
          </p:cNvPicPr>
          <p:nvPr/>
        </p:nvPicPr>
        <p:blipFill>
          <a:blip r:embed="rId3"/>
          <a:stretch>
            <a:fillRect/>
          </a:stretch>
        </p:blipFill>
        <p:spPr>
          <a:xfrm>
            <a:off x="9239493" y="707070"/>
            <a:ext cx="2734302" cy="2011612"/>
          </a:xfrm>
          <a:prstGeom prst="rect">
            <a:avLst/>
          </a:prstGeom>
          <a:effectLst>
            <a:glow rad="63500">
              <a:schemeClr val="bg1"/>
            </a:glow>
          </a:effectLst>
        </p:spPr>
      </p:pic>
    </p:spTree>
    <p:extLst>
      <p:ext uri="{BB962C8B-B14F-4D97-AF65-F5344CB8AC3E}">
        <p14:creationId xmlns:p14="http://schemas.microsoft.com/office/powerpoint/2010/main" val="1685801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9E38F9D-8386-81E0-6161-6D501CABD6CF}"/>
            </a:ext>
          </a:extLst>
        </p:cNvPr>
        <p:cNvGrpSpPr/>
        <p:nvPr/>
      </p:nvGrpSpPr>
      <p:grpSpPr>
        <a:xfrm>
          <a:off x="0" y="0"/>
          <a:ext cx="0" cy="0"/>
          <a:chOff x="0" y="0"/>
          <a:chExt cx="0" cy="0"/>
        </a:xfrm>
      </p:grpSpPr>
      <p:sp>
        <p:nvSpPr>
          <p:cNvPr id="46" name="Rectangle 45">
            <a:extLst>
              <a:ext uri="{FF2B5EF4-FFF2-40B4-BE49-F238E27FC236}">
                <a16:creationId xmlns:a16="http://schemas.microsoft.com/office/drawing/2014/main" id="{1738FE6C-3E52-6C97-CB25-2C362386FA9A}"/>
              </a:ext>
            </a:extLst>
          </p:cNvPr>
          <p:cNvSpPr/>
          <p:nvPr/>
        </p:nvSpPr>
        <p:spPr>
          <a:xfrm>
            <a:off x="2392469" y="1576554"/>
            <a:ext cx="6283922" cy="423962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Container App Environment</a:t>
            </a:r>
          </a:p>
        </p:txBody>
      </p:sp>
      <p:sp>
        <p:nvSpPr>
          <p:cNvPr id="35" name="Rectangle 34">
            <a:extLst>
              <a:ext uri="{FF2B5EF4-FFF2-40B4-BE49-F238E27FC236}">
                <a16:creationId xmlns:a16="http://schemas.microsoft.com/office/drawing/2014/main" id="{A84FE601-76A2-A29E-FE46-B8CA41F22067}"/>
              </a:ext>
            </a:extLst>
          </p:cNvPr>
          <p:cNvSpPr/>
          <p:nvPr/>
        </p:nvSpPr>
        <p:spPr>
          <a:xfrm>
            <a:off x="2650488" y="1871229"/>
            <a:ext cx="2531014" cy="255322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Container App</a:t>
            </a:r>
          </a:p>
        </p:txBody>
      </p:sp>
      <p:sp>
        <p:nvSpPr>
          <p:cNvPr id="36" name="Rectangle 35">
            <a:extLst>
              <a:ext uri="{FF2B5EF4-FFF2-40B4-BE49-F238E27FC236}">
                <a16:creationId xmlns:a16="http://schemas.microsoft.com/office/drawing/2014/main" id="{5EF7F1BE-DBFD-CA9B-2168-D38B25EF8924}"/>
              </a:ext>
            </a:extLst>
          </p:cNvPr>
          <p:cNvSpPr/>
          <p:nvPr/>
        </p:nvSpPr>
        <p:spPr>
          <a:xfrm>
            <a:off x="2883503" y="2151635"/>
            <a:ext cx="2125331" cy="193933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r>
              <a:rPr lang="en-US" dirty="0"/>
              <a:t>Revision</a:t>
            </a:r>
          </a:p>
        </p:txBody>
      </p:sp>
      <p:sp>
        <p:nvSpPr>
          <p:cNvPr id="37" name="Rectangle 36">
            <a:extLst>
              <a:ext uri="{FF2B5EF4-FFF2-40B4-BE49-F238E27FC236}">
                <a16:creationId xmlns:a16="http://schemas.microsoft.com/office/drawing/2014/main" id="{C9734989-03E3-7A5E-A88B-BF0C0F3460FB}"/>
              </a:ext>
            </a:extLst>
          </p:cNvPr>
          <p:cNvSpPr/>
          <p:nvPr/>
        </p:nvSpPr>
        <p:spPr>
          <a:xfrm>
            <a:off x="3208762" y="2328885"/>
            <a:ext cx="157618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38" name="Rectangle 37">
            <a:extLst>
              <a:ext uri="{FF2B5EF4-FFF2-40B4-BE49-F238E27FC236}">
                <a16:creationId xmlns:a16="http://schemas.microsoft.com/office/drawing/2014/main" id="{F13FD685-72A0-9076-45DB-0F2C3E5E2D75}"/>
              </a:ext>
            </a:extLst>
          </p:cNvPr>
          <p:cNvSpPr/>
          <p:nvPr/>
        </p:nvSpPr>
        <p:spPr>
          <a:xfrm>
            <a:off x="3404234" y="2411713"/>
            <a:ext cx="1122995"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8" name="Rectangle 7">
            <a:extLst>
              <a:ext uri="{FF2B5EF4-FFF2-40B4-BE49-F238E27FC236}">
                <a16:creationId xmlns:a16="http://schemas.microsoft.com/office/drawing/2014/main" id="{7C805CCF-A8C4-7C1F-BAD8-2DDD596AEE93}"/>
              </a:ext>
            </a:extLst>
          </p:cNvPr>
          <p:cNvSpPr/>
          <p:nvPr/>
        </p:nvSpPr>
        <p:spPr>
          <a:xfrm>
            <a:off x="2650488" y="4704863"/>
            <a:ext cx="5701470" cy="49364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DAPR</a:t>
            </a:r>
          </a:p>
        </p:txBody>
      </p:sp>
      <p:sp>
        <p:nvSpPr>
          <p:cNvPr id="9" name="Rectangle 8">
            <a:extLst>
              <a:ext uri="{FF2B5EF4-FFF2-40B4-BE49-F238E27FC236}">
                <a16:creationId xmlns:a16="http://schemas.microsoft.com/office/drawing/2014/main" id="{371E957F-83FC-0BC5-103B-1A1A960173B7}"/>
              </a:ext>
            </a:extLst>
          </p:cNvPr>
          <p:cNvSpPr/>
          <p:nvPr/>
        </p:nvSpPr>
        <p:spPr>
          <a:xfrm>
            <a:off x="3410676" y="2829157"/>
            <a:ext cx="1122995"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Side Car</a:t>
            </a:r>
          </a:p>
        </p:txBody>
      </p:sp>
      <p:sp>
        <p:nvSpPr>
          <p:cNvPr id="10" name="Rectangle 9">
            <a:extLst>
              <a:ext uri="{FF2B5EF4-FFF2-40B4-BE49-F238E27FC236}">
                <a16:creationId xmlns:a16="http://schemas.microsoft.com/office/drawing/2014/main" id="{2C91B622-B97F-8BF8-2232-23E630922354}"/>
              </a:ext>
            </a:extLst>
          </p:cNvPr>
          <p:cNvSpPr/>
          <p:nvPr/>
        </p:nvSpPr>
        <p:spPr>
          <a:xfrm>
            <a:off x="5820944" y="1871229"/>
            <a:ext cx="2531014" cy="255322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Container App</a:t>
            </a:r>
          </a:p>
        </p:txBody>
      </p:sp>
      <p:sp>
        <p:nvSpPr>
          <p:cNvPr id="12" name="Rectangle 11">
            <a:extLst>
              <a:ext uri="{FF2B5EF4-FFF2-40B4-BE49-F238E27FC236}">
                <a16:creationId xmlns:a16="http://schemas.microsoft.com/office/drawing/2014/main" id="{B74944C5-A0CD-9CB5-3676-6A11D1AB7CB3}"/>
              </a:ext>
            </a:extLst>
          </p:cNvPr>
          <p:cNvSpPr/>
          <p:nvPr/>
        </p:nvSpPr>
        <p:spPr>
          <a:xfrm>
            <a:off x="6053959" y="2151635"/>
            <a:ext cx="2125331" cy="193933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r>
              <a:rPr lang="en-US" dirty="0"/>
              <a:t>Revision</a:t>
            </a:r>
          </a:p>
        </p:txBody>
      </p:sp>
      <p:sp>
        <p:nvSpPr>
          <p:cNvPr id="13" name="Rectangle 12">
            <a:extLst>
              <a:ext uri="{FF2B5EF4-FFF2-40B4-BE49-F238E27FC236}">
                <a16:creationId xmlns:a16="http://schemas.microsoft.com/office/drawing/2014/main" id="{5C915890-2597-82BA-C604-02E62DF8EC4B}"/>
              </a:ext>
            </a:extLst>
          </p:cNvPr>
          <p:cNvSpPr/>
          <p:nvPr/>
        </p:nvSpPr>
        <p:spPr>
          <a:xfrm>
            <a:off x="6379218" y="2328885"/>
            <a:ext cx="157618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14" name="Rectangle 13">
            <a:extLst>
              <a:ext uri="{FF2B5EF4-FFF2-40B4-BE49-F238E27FC236}">
                <a16:creationId xmlns:a16="http://schemas.microsoft.com/office/drawing/2014/main" id="{27709856-8107-BC53-5541-7AD6211840D0}"/>
              </a:ext>
            </a:extLst>
          </p:cNvPr>
          <p:cNvSpPr/>
          <p:nvPr/>
        </p:nvSpPr>
        <p:spPr>
          <a:xfrm>
            <a:off x="6574690" y="2411713"/>
            <a:ext cx="1122995"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15" name="Rectangle 14">
            <a:extLst>
              <a:ext uri="{FF2B5EF4-FFF2-40B4-BE49-F238E27FC236}">
                <a16:creationId xmlns:a16="http://schemas.microsoft.com/office/drawing/2014/main" id="{0860BEF0-CF6F-1DE8-9251-3E7698027CC0}"/>
              </a:ext>
            </a:extLst>
          </p:cNvPr>
          <p:cNvSpPr/>
          <p:nvPr/>
        </p:nvSpPr>
        <p:spPr>
          <a:xfrm>
            <a:off x="6581132" y="2829157"/>
            <a:ext cx="1122995"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Side Car</a:t>
            </a:r>
          </a:p>
        </p:txBody>
      </p:sp>
      <p:pic>
        <p:nvPicPr>
          <p:cNvPr id="22" name="Graphic 21" descr="Cloud outline">
            <a:extLst>
              <a:ext uri="{FF2B5EF4-FFF2-40B4-BE49-F238E27FC236}">
                <a16:creationId xmlns:a16="http://schemas.microsoft.com/office/drawing/2014/main" id="{384502E1-1E91-15CB-043A-CE2F4F56153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6397" y="1718097"/>
            <a:ext cx="1784796" cy="1784796"/>
          </a:xfrm>
          <a:prstGeom prst="rect">
            <a:avLst/>
          </a:prstGeom>
        </p:spPr>
      </p:pic>
      <p:cxnSp>
        <p:nvCxnSpPr>
          <p:cNvPr id="24" name="Straight Arrow Connector 23">
            <a:extLst>
              <a:ext uri="{FF2B5EF4-FFF2-40B4-BE49-F238E27FC236}">
                <a16:creationId xmlns:a16="http://schemas.microsoft.com/office/drawing/2014/main" id="{CE43DB9D-9329-ADD0-3F80-5A461D0DE8D5}"/>
              </a:ext>
            </a:extLst>
          </p:cNvPr>
          <p:cNvCxnSpPr>
            <a:cxnSpLocks/>
            <a:endCxn id="38" idx="1"/>
          </p:cNvCxnSpPr>
          <p:nvPr/>
        </p:nvCxnSpPr>
        <p:spPr>
          <a:xfrm>
            <a:off x="2095624" y="2610495"/>
            <a:ext cx="1308610" cy="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3" name="Freeform: Shape 62">
            <a:extLst>
              <a:ext uri="{FF2B5EF4-FFF2-40B4-BE49-F238E27FC236}">
                <a16:creationId xmlns:a16="http://schemas.microsoft.com/office/drawing/2014/main" id="{C45BB082-B492-F2D7-FFEC-873A7C846C2B}"/>
              </a:ext>
            </a:extLst>
          </p:cNvPr>
          <p:cNvSpPr/>
          <p:nvPr/>
        </p:nvSpPr>
        <p:spPr>
          <a:xfrm>
            <a:off x="4522529" y="2594138"/>
            <a:ext cx="287088" cy="446887"/>
          </a:xfrm>
          <a:custGeom>
            <a:avLst/>
            <a:gdLst>
              <a:gd name="connsiteX0" fmla="*/ 0 w 287088"/>
              <a:gd name="connsiteY0" fmla="*/ 0 h 446887"/>
              <a:gd name="connsiteX1" fmla="*/ 110003 w 287088"/>
              <a:gd name="connsiteY1" fmla="*/ 68751 h 446887"/>
              <a:gd name="connsiteX2" fmla="*/ 158129 w 287088"/>
              <a:gd name="connsiteY2" fmla="*/ 89377 h 446887"/>
              <a:gd name="connsiteX3" fmla="*/ 178755 w 287088"/>
              <a:gd name="connsiteY3" fmla="*/ 96252 h 446887"/>
              <a:gd name="connsiteX4" fmla="*/ 220006 w 287088"/>
              <a:gd name="connsiteY4" fmla="*/ 116878 h 446887"/>
              <a:gd name="connsiteX5" fmla="*/ 240631 w 287088"/>
              <a:gd name="connsiteY5" fmla="*/ 144378 h 446887"/>
              <a:gd name="connsiteX6" fmla="*/ 268132 w 287088"/>
              <a:gd name="connsiteY6" fmla="*/ 185630 h 446887"/>
              <a:gd name="connsiteX7" fmla="*/ 275007 w 287088"/>
              <a:gd name="connsiteY7" fmla="*/ 330009 h 446887"/>
              <a:gd name="connsiteX8" fmla="*/ 247506 w 287088"/>
              <a:gd name="connsiteY8" fmla="*/ 357509 h 446887"/>
              <a:gd name="connsiteX9" fmla="*/ 213130 w 287088"/>
              <a:gd name="connsiteY9" fmla="*/ 398760 h 446887"/>
              <a:gd name="connsiteX10" fmla="*/ 185630 w 287088"/>
              <a:gd name="connsiteY10" fmla="*/ 412511 h 446887"/>
              <a:gd name="connsiteX11" fmla="*/ 137503 w 287088"/>
              <a:gd name="connsiteY11" fmla="*/ 440012 h 446887"/>
              <a:gd name="connsiteX12" fmla="*/ 110003 w 287088"/>
              <a:gd name="connsiteY12" fmla="*/ 446887 h 446887"/>
              <a:gd name="connsiteX13" fmla="*/ 27500 w 287088"/>
              <a:gd name="connsiteY13" fmla="*/ 440012 h 446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7088" h="446887">
                <a:moveTo>
                  <a:pt x="0" y="0"/>
                </a:moveTo>
                <a:cubicBezTo>
                  <a:pt x="49946" y="39956"/>
                  <a:pt x="34904" y="31201"/>
                  <a:pt x="110003" y="68751"/>
                </a:cubicBezTo>
                <a:cubicBezTo>
                  <a:pt x="125614" y="76556"/>
                  <a:pt x="141924" y="82895"/>
                  <a:pt x="158129" y="89377"/>
                </a:cubicBezTo>
                <a:cubicBezTo>
                  <a:pt x="164858" y="92069"/>
                  <a:pt x="172132" y="93309"/>
                  <a:pt x="178755" y="96252"/>
                </a:cubicBezTo>
                <a:cubicBezTo>
                  <a:pt x="192803" y="102496"/>
                  <a:pt x="206256" y="110003"/>
                  <a:pt x="220006" y="116878"/>
                </a:cubicBezTo>
                <a:cubicBezTo>
                  <a:pt x="226881" y="126045"/>
                  <a:pt x="234558" y="134661"/>
                  <a:pt x="240631" y="144378"/>
                </a:cubicBezTo>
                <a:cubicBezTo>
                  <a:pt x="268381" y="188778"/>
                  <a:pt x="240115" y="157611"/>
                  <a:pt x="268132" y="185630"/>
                </a:cubicBezTo>
                <a:cubicBezTo>
                  <a:pt x="287344" y="243269"/>
                  <a:pt x="295758" y="251156"/>
                  <a:pt x="275007" y="330009"/>
                </a:cubicBezTo>
                <a:cubicBezTo>
                  <a:pt x="271708" y="342546"/>
                  <a:pt x="256043" y="347753"/>
                  <a:pt x="247506" y="357509"/>
                </a:cubicBezTo>
                <a:cubicBezTo>
                  <a:pt x="240220" y="365836"/>
                  <a:pt x="225238" y="390688"/>
                  <a:pt x="213130" y="398760"/>
                </a:cubicBezTo>
                <a:cubicBezTo>
                  <a:pt x="204603" y="404445"/>
                  <a:pt x="194528" y="407426"/>
                  <a:pt x="185630" y="412511"/>
                </a:cubicBezTo>
                <a:cubicBezTo>
                  <a:pt x="160249" y="427015"/>
                  <a:pt x="167715" y="428682"/>
                  <a:pt x="137503" y="440012"/>
                </a:cubicBezTo>
                <a:cubicBezTo>
                  <a:pt x="128656" y="443330"/>
                  <a:pt x="119170" y="444595"/>
                  <a:pt x="110003" y="446887"/>
                </a:cubicBezTo>
                <a:lnTo>
                  <a:pt x="27500" y="440012"/>
                </a:lnTo>
              </a:path>
            </a:pathLst>
          </a:custGeom>
          <a:noFill/>
          <a:ln w="57150">
            <a:solidFill>
              <a:srgbClr val="FFC000"/>
            </a:solidFill>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Arrow Connector 65">
            <a:extLst>
              <a:ext uri="{FF2B5EF4-FFF2-40B4-BE49-F238E27FC236}">
                <a16:creationId xmlns:a16="http://schemas.microsoft.com/office/drawing/2014/main" id="{298B32D6-CCBD-4D81-03F2-EB65171F7ED5}"/>
              </a:ext>
            </a:extLst>
          </p:cNvPr>
          <p:cNvCxnSpPr>
            <a:cxnSpLocks/>
          </p:cNvCxnSpPr>
          <p:nvPr/>
        </p:nvCxnSpPr>
        <p:spPr>
          <a:xfrm>
            <a:off x="4343774" y="3226722"/>
            <a:ext cx="665060" cy="1462988"/>
          </a:xfrm>
          <a:prstGeom prst="straightConnector1">
            <a:avLst/>
          </a:prstGeom>
          <a:ln w="57150">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058FA9C7-2958-247A-3DA2-7921A204949A}"/>
              </a:ext>
            </a:extLst>
          </p:cNvPr>
          <p:cNvCxnSpPr>
            <a:cxnSpLocks/>
          </p:cNvCxnSpPr>
          <p:nvPr/>
        </p:nvCxnSpPr>
        <p:spPr>
          <a:xfrm>
            <a:off x="4522529" y="3226722"/>
            <a:ext cx="2106871"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0" name="Freeform: Shape 69">
            <a:extLst>
              <a:ext uri="{FF2B5EF4-FFF2-40B4-BE49-F238E27FC236}">
                <a16:creationId xmlns:a16="http://schemas.microsoft.com/office/drawing/2014/main" id="{25105183-84D0-02C1-3251-CB2F28D02E75}"/>
              </a:ext>
            </a:extLst>
          </p:cNvPr>
          <p:cNvSpPr/>
          <p:nvPr/>
        </p:nvSpPr>
        <p:spPr>
          <a:xfrm>
            <a:off x="6316953" y="2601010"/>
            <a:ext cx="235204" cy="385013"/>
          </a:xfrm>
          <a:custGeom>
            <a:avLst/>
            <a:gdLst>
              <a:gd name="connsiteX0" fmla="*/ 192505 w 235204"/>
              <a:gd name="connsiteY0" fmla="*/ 385013 h 385013"/>
              <a:gd name="connsiteX1" fmla="*/ 96252 w 235204"/>
              <a:gd name="connsiteY1" fmla="*/ 364388 h 385013"/>
              <a:gd name="connsiteX2" fmla="*/ 75627 w 235204"/>
              <a:gd name="connsiteY2" fmla="*/ 357512 h 385013"/>
              <a:gd name="connsiteX3" fmla="*/ 61876 w 235204"/>
              <a:gd name="connsiteY3" fmla="*/ 323137 h 385013"/>
              <a:gd name="connsiteX4" fmla="*/ 41251 w 235204"/>
              <a:gd name="connsiteY4" fmla="*/ 316261 h 385013"/>
              <a:gd name="connsiteX5" fmla="*/ 20625 w 235204"/>
              <a:gd name="connsiteY5" fmla="*/ 302511 h 385013"/>
              <a:gd name="connsiteX6" fmla="*/ 0 w 235204"/>
              <a:gd name="connsiteY6" fmla="*/ 233759 h 385013"/>
              <a:gd name="connsiteX7" fmla="*/ 27500 w 235204"/>
              <a:gd name="connsiteY7" fmla="*/ 130631 h 385013"/>
              <a:gd name="connsiteX8" fmla="*/ 34376 w 235204"/>
              <a:gd name="connsiteY8" fmla="*/ 110006 h 385013"/>
              <a:gd name="connsiteX9" fmla="*/ 61876 w 235204"/>
              <a:gd name="connsiteY9" fmla="*/ 96255 h 385013"/>
              <a:gd name="connsiteX10" fmla="*/ 68752 w 235204"/>
              <a:gd name="connsiteY10" fmla="*/ 75630 h 385013"/>
              <a:gd name="connsiteX11" fmla="*/ 110003 w 235204"/>
              <a:gd name="connsiteY11" fmla="*/ 55004 h 385013"/>
              <a:gd name="connsiteX12" fmla="*/ 130628 w 235204"/>
              <a:gd name="connsiteY12" fmla="*/ 41254 h 385013"/>
              <a:gd name="connsiteX13" fmla="*/ 158129 w 235204"/>
              <a:gd name="connsiteY13" fmla="*/ 20628 h 385013"/>
              <a:gd name="connsiteX14" fmla="*/ 192505 w 235204"/>
              <a:gd name="connsiteY14" fmla="*/ 6878 h 385013"/>
              <a:gd name="connsiteX15" fmla="*/ 226881 w 235204"/>
              <a:gd name="connsiteY15" fmla="*/ 3 h 385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5204" h="385013">
                <a:moveTo>
                  <a:pt x="192505" y="385013"/>
                </a:moveTo>
                <a:cubicBezTo>
                  <a:pt x="160421" y="378138"/>
                  <a:pt x="128192" y="371903"/>
                  <a:pt x="96252" y="364388"/>
                </a:cubicBezTo>
                <a:cubicBezTo>
                  <a:pt x="89198" y="362728"/>
                  <a:pt x="80266" y="363079"/>
                  <a:pt x="75627" y="357512"/>
                </a:cubicBezTo>
                <a:cubicBezTo>
                  <a:pt x="67726" y="348031"/>
                  <a:pt x="69777" y="332618"/>
                  <a:pt x="61876" y="323137"/>
                </a:cubicBezTo>
                <a:cubicBezTo>
                  <a:pt x="57237" y="317570"/>
                  <a:pt x="47733" y="319502"/>
                  <a:pt x="41251" y="316261"/>
                </a:cubicBezTo>
                <a:cubicBezTo>
                  <a:pt x="33860" y="312566"/>
                  <a:pt x="27500" y="307094"/>
                  <a:pt x="20625" y="302511"/>
                </a:cubicBezTo>
                <a:cubicBezTo>
                  <a:pt x="15312" y="286571"/>
                  <a:pt x="0" y="241628"/>
                  <a:pt x="0" y="233759"/>
                </a:cubicBezTo>
                <a:cubicBezTo>
                  <a:pt x="0" y="124048"/>
                  <a:pt x="2763" y="180103"/>
                  <a:pt x="27500" y="130631"/>
                </a:cubicBezTo>
                <a:cubicBezTo>
                  <a:pt x="30741" y="124149"/>
                  <a:pt x="29252" y="115130"/>
                  <a:pt x="34376" y="110006"/>
                </a:cubicBezTo>
                <a:cubicBezTo>
                  <a:pt x="41623" y="102759"/>
                  <a:pt x="52709" y="100839"/>
                  <a:pt x="61876" y="96255"/>
                </a:cubicBezTo>
                <a:cubicBezTo>
                  <a:pt x="64168" y="89380"/>
                  <a:pt x="63250" y="80346"/>
                  <a:pt x="68752" y="75630"/>
                </a:cubicBezTo>
                <a:cubicBezTo>
                  <a:pt x="80424" y="65625"/>
                  <a:pt x="96564" y="62470"/>
                  <a:pt x="110003" y="55004"/>
                </a:cubicBezTo>
                <a:cubicBezTo>
                  <a:pt x="117226" y="50991"/>
                  <a:pt x="123904" y="46057"/>
                  <a:pt x="130628" y="41254"/>
                </a:cubicBezTo>
                <a:cubicBezTo>
                  <a:pt x="139952" y="34594"/>
                  <a:pt x="148112" y="26193"/>
                  <a:pt x="158129" y="20628"/>
                </a:cubicBezTo>
                <a:cubicBezTo>
                  <a:pt x="168917" y="14635"/>
                  <a:pt x="180599" y="10125"/>
                  <a:pt x="192505" y="6878"/>
                </a:cubicBezTo>
                <a:cubicBezTo>
                  <a:pt x="219095" y="-374"/>
                  <a:pt x="250478" y="3"/>
                  <a:pt x="226881" y="3"/>
                </a:cubicBezTo>
              </a:path>
            </a:pathLst>
          </a:custGeom>
          <a:noFill/>
          <a:ln w="57150">
            <a:solidFill>
              <a:srgbClr val="FFC000"/>
            </a:solidFill>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a16="http://schemas.microsoft.com/office/drawing/2014/main" id="{2CFCB894-ECB6-5E0F-70E4-101AA40EC938}"/>
              </a:ext>
            </a:extLst>
          </p:cNvPr>
          <p:cNvSpPr/>
          <p:nvPr/>
        </p:nvSpPr>
        <p:spPr>
          <a:xfrm>
            <a:off x="7719491" y="2525386"/>
            <a:ext cx="316259" cy="496307"/>
          </a:xfrm>
          <a:custGeom>
            <a:avLst/>
            <a:gdLst>
              <a:gd name="connsiteX0" fmla="*/ 0 w 316259"/>
              <a:gd name="connsiteY0" fmla="*/ 0 h 496307"/>
              <a:gd name="connsiteX1" fmla="*/ 116878 w 316259"/>
              <a:gd name="connsiteY1" fmla="*/ 48126 h 496307"/>
              <a:gd name="connsiteX2" fmla="*/ 178755 w 316259"/>
              <a:gd name="connsiteY2" fmla="*/ 89377 h 496307"/>
              <a:gd name="connsiteX3" fmla="*/ 199381 w 316259"/>
              <a:gd name="connsiteY3" fmla="*/ 110003 h 496307"/>
              <a:gd name="connsiteX4" fmla="*/ 247507 w 316259"/>
              <a:gd name="connsiteY4" fmla="*/ 165004 h 496307"/>
              <a:gd name="connsiteX5" fmla="*/ 295633 w 316259"/>
              <a:gd name="connsiteY5" fmla="*/ 213130 h 496307"/>
              <a:gd name="connsiteX6" fmla="*/ 302508 w 316259"/>
              <a:gd name="connsiteY6" fmla="*/ 247506 h 496307"/>
              <a:gd name="connsiteX7" fmla="*/ 316259 w 316259"/>
              <a:gd name="connsiteY7" fmla="*/ 343759 h 496307"/>
              <a:gd name="connsiteX8" fmla="*/ 309384 w 316259"/>
              <a:gd name="connsiteY8" fmla="*/ 419386 h 496307"/>
              <a:gd name="connsiteX9" fmla="*/ 288758 w 316259"/>
              <a:gd name="connsiteY9" fmla="*/ 440012 h 496307"/>
              <a:gd name="connsiteX10" fmla="*/ 261257 w 316259"/>
              <a:gd name="connsiteY10" fmla="*/ 474388 h 496307"/>
              <a:gd name="connsiteX11" fmla="*/ 226881 w 316259"/>
              <a:gd name="connsiteY11" fmla="*/ 481263 h 496307"/>
              <a:gd name="connsiteX12" fmla="*/ 6875 w 316259"/>
              <a:gd name="connsiteY12" fmla="*/ 495013 h 49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6259" h="496307">
                <a:moveTo>
                  <a:pt x="0" y="0"/>
                </a:moveTo>
                <a:cubicBezTo>
                  <a:pt x="61371" y="12274"/>
                  <a:pt x="32224" y="3309"/>
                  <a:pt x="116878" y="48126"/>
                </a:cubicBezTo>
                <a:cubicBezTo>
                  <a:pt x="136994" y="58776"/>
                  <a:pt x="161216" y="74344"/>
                  <a:pt x="178755" y="89377"/>
                </a:cubicBezTo>
                <a:cubicBezTo>
                  <a:pt x="186137" y="95705"/>
                  <a:pt x="192840" y="102808"/>
                  <a:pt x="199381" y="110003"/>
                </a:cubicBezTo>
                <a:cubicBezTo>
                  <a:pt x="215768" y="128029"/>
                  <a:pt x="230885" y="147195"/>
                  <a:pt x="247507" y="165004"/>
                </a:cubicBezTo>
                <a:cubicBezTo>
                  <a:pt x="262987" y="181589"/>
                  <a:pt x="295633" y="213130"/>
                  <a:pt x="295633" y="213130"/>
                </a:cubicBezTo>
                <a:cubicBezTo>
                  <a:pt x="297925" y="224589"/>
                  <a:pt x="300964" y="235923"/>
                  <a:pt x="302508" y="247506"/>
                </a:cubicBezTo>
                <a:cubicBezTo>
                  <a:pt x="315906" y="347989"/>
                  <a:pt x="301508" y="284753"/>
                  <a:pt x="316259" y="343759"/>
                </a:cubicBezTo>
                <a:cubicBezTo>
                  <a:pt x="313967" y="368968"/>
                  <a:pt x="316338" y="395047"/>
                  <a:pt x="309384" y="419386"/>
                </a:cubicBezTo>
                <a:cubicBezTo>
                  <a:pt x="306713" y="428735"/>
                  <a:pt x="295161" y="432695"/>
                  <a:pt x="288758" y="440012"/>
                </a:cubicBezTo>
                <a:cubicBezTo>
                  <a:pt x="279095" y="451056"/>
                  <a:pt x="273467" y="466248"/>
                  <a:pt x="261257" y="474388"/>
                </a:cubicBezTo>
                <a:cubicBezTo>
                  <a:pt x="251534" y="480870"/>
                  <a:pt x="238389" y="479232"/>
                  <a:pt x="226881" y="481263"/>
                </a:cubicBezTo>
                <a:cubicBezTo>
                  <a:pt x="106263" y="502548"/>
                  <a:pt x="160595" y="495013"/>
                  <a:pt x="6875" y="495013"/>
                </a:cubicBezTo>
              </a:path>
            </a:pathLst>
          </a:custGeom>
          <a:noFill/>
          <a:ln w="57150">
            <a:solidFill>
              <a:srgbClr val="FFC000"/>
            </a:solidFill>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Arrow Connector 72">
            <a:extLst>
              <a:ext uri="{FF2B5EF4-FFF2-40B4-BE49-F238E27FC236}">
                <a16:creationId xmlns:a16="http://schemas.microsoft.com/office/drawing/2014/main" id="{9AFEC0D8-3903-4377-E1EB-01859463B546}"/>
              </a:ext>
            </a:extLst>
          </p:cNvPr>
          <p:cNvCxnSpPr/>
          <p:nvPr/>
        </p:nvCxnSpPr>
        <p:spPr>
          <a:xfrm>
            <a:off x="7540736" y="3226722"/>
            <a:ext cx="543140" cy="1478141"/>
          </a:xfrm>
          <a:prstGeom prst="straightConnector1">
            <a:avLst/>
          </a:prstGeom>
          <a:ln w="57150">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28" name="Picture 4" descr="Storage - Table | Microsoft Azure Mono">
            <a:extLst>
              <a:ext uri="{FF2B5EF4-FFF2-40B4-BE49-F238E27FC236}">
                <a16:creationId xmlns:a16="http://schemas.microsoft.com/office/drawing/2014/main" id="{DF5D4F5C-0255-F8C8-C4DE-604AEE082A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2442" y="2411713"/>
            <a:ext cx="2459759" cy="2459759"/>
          </a:xfrm>
          <a:prstGeom prst="rect">
            <a:avLst/>
          </a:prstGeom>
          <a:noFill/>
          <a:extLst>
            <a:ext uri="{909E8E84-426E-40DD-AFC4-6F175D3DCCD1}">
              <a14:hiddenFill xmlns:a14="http://schemas.microsoft.com/office/drawing/2010/main">
                <a:solidFill>
                  <a:srgbClr val="FFFFFF"/>
                </a:solidFill>
              </a14:hiddenFill>
            </a:ext>
          </a:extLst>
        </p:spPr>
      </p:pic>
      <p:sp>
        <p:nvSpPr>
          <p:cNvPr id="74" name="TextBox 73">
            <a:extLst>
              <a:ext uri="{FF2B5EF4-FFF2-40B4-BE49-F238E27FC236}">
                <a16:creationId xmlns:a16="http://schemas.microsoft.com/office/drawing/2014/main" id="{4CCC4F8E-B73E-1EC6-8647-FF59320BC07D}"/>
              </a:ext>
            </a:extLst>
          </p:cNvPr>
          <p:cNvSpPr txBox="1"/>
          <p:nvPr/>
        </p:nvSpPr>
        <p:spPr>
          <a:xfrm>
            <a:off x="9761827" y="4720224"/>
            <a:ext cx="1500988" cy="646331"/>
          </a:xfrm>
          <a:prstGeom prst="rect">
            <a:avLst/>
          </a:prstGeom>
          <a:noFill/>
        </p:spPr>
        <p:txBody>
          <a:bodyPr wrap="none" rtlCol="0">
            <a:spAutoFit/>
          </a:bodyPr>
          <a:lstStyle/>
          <a:p>
            <a:pPr algn="ctr"/>
            <a:r>
              <a:rPr lang="en-US" dirty="0"/>
              <a:t>State</a:t>
            </a:r>
          </a:p>
          <a:p>
            <a:pPr algn="ctr"/>
            <a:r>
              <a:rPr lang="en-US" dirty="0"/>
              <a:t>(Azure Tables)</a:t>
            </a:r>
          </a:p>
        </p:txBody>
      </p:sp>
      <p:cxnSp>
        <p:nvCxnSpPr>
          <p:cNvPr id="75" name="Straight Arrow Connector 74">
            <a:extLst>
              <a:ext uri="{FF2B5EF4-FFF2-40B4-BE49-F238E27FC236}">
                <a16:creationId xmlns:a16="http://schemas.microsoft.com/office/drawing/2014/main" id="{C3560B80-0891-8D16-4512-63DC81689061}"/>
              </a:ext>
            </a:extLst>
          </p:cNvPr>
          <p:cNvCxnSpPr>
            <a:cxnSpLocks/>
            <a:endCxn id="1028" idx="1"/>
          </p:cNvCxnSpPr>
          <p:nvPr/>
        </p:nvCxnSpPr>
        <p:spPr>
          <a:xfrm>
            <a:off x="7719491" y="3226722"/>
            <a:ext cx="1562951" cy="41487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9" name="Title 1">
            <a:extLst>
              <a:ext uri="{FF2B5EF4-FFF2-40B4-BE49-F238E27FC236}">
                <a16:creationId xmlns:a16="http://schemas.microsoft.com/office/drawing/2014/main" id="{F0C1A6DF-334D-4F92-7042-756C0AB3C53B}"/>
              </a:ext>
            </a:extLst>
          </p:cNvPr>
          <p:cNvSpPr txBox="1">
            <a:spLocks/>
          </p:cNvSpPr>
          <p:nvPr/>
        </p:nvSpPr>
        <p:spPr>
          <a:xfrm>
            <a:off x="-53009" y="-2041741"/>
            <a:ext cx="12192000" cy="2850258"/>
          </a:xfrm>
          <a:prstGeom prst="rect">
            <a:avLst/>
          </a:prstGeom>
          <a:blipFill dpi="0" rotWithShape="1">
            <a:blip r:embed="rId5"/>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DAPR</a:t>
            </a:r>
          </a:p>
        </p:txBody>
      </p:sp>
      <p:sp>
        <p:nvSpPr>
          <p:cNvPr id="80" name="TextBox 79">
            <a:extLst>
              <a:ext uri="{FF2B5EF4-FFF2-40B4-BE49-F238E27FC236}">
                <a16:creationId xmlns:a16="http://schemas.microsoft.com/office/drawing/2014/main" id="{EEBDA195-5F91-FD83-F513-13C711FAD29A}"/>
              </a:ext>
            </a:extLst>
          </p:cNvPr>
          <p:cNvSpPr txBox="1"/>
          <p:nvPr/>
        </p:nvSpPr>
        <p:spPr>
          <a:xfrm>
            <a:off x="830655" y="3041025"/>
            <a:ext cx="845296" cy="369332"/>
          </a:xfrm>
          <a:prstGeom prst="rect">
            <a:avLst/>
          </a:prstGeom>
          <a:noFill/>
        </p:spPr>
        <p:txBody>
          <a:bodyPr wrap="none" rtlCol="0">
            <a:spAutoFit/>
          </a:bodyPr>
          <a:lstStyle/>
          <a:p>
            <a:pPr algn="ctr"/>
            <a:r>
              <a:rPr lang="en-US" dirty="0"/>
              <a:t>Ingress</a:t>
            </a:r>
          </a:p>
        </p:txBody>
      </p:sp>
    </p:spTree>
    <p:extLst>
      <p:ext uri="{BB962C8B-B14F-4D97-AF65-F5344CB8AC3E}">
        <p14:creationId xmlns:p14="http://schemas.microsoft.com/office/powerpoint/2010/main" val="414404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fade">
                                      <p:cBhvr>
                                        <p:cTn id="12" dur="500"/>
                                        <p:tgtEl>
                                          <p:spTgt spid="6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9"/>
                                        </p:tgtEl>
                                        <p:attrNameLst>
                                          <p:attrName>style.visibility</p:attrName>
                                        </p:attrNameLst>
                                      </p:cBhvr>
                                      <p:to>
                                        <p:strVal val="visible"/>
                                      </p:to>
                                    </p:set>
                                    <p:animEffect transition="in" filter="fade">
                                      <p:cBhvr>
                                        <p:cTn id="17" dur="500"/>
                                        <p:tgtEl>
                                          <p:spTgt spid="6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3"/>
                                        </p:tgtEl>
                                        <p:attrNameLst>
                                          <p:attrName>style.visibility</p:attrName>
                                        </p:attrNameLst>
                                      </p:cBhvr>
                                      <p:to>
                                        <p:strVal val="visible"/>
                                      </p:to>
                                    </p:set>
                                    <p:animEffect transition="in" filter="fade">
                                      <p:cBhvr>
                                        <p:cTn id="22" dur="500"/>
                                        <p:tgtEl>
                                          <p:spTgt spid="7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5"/>
                                        </p:tgtEl>
                                        <p:attrNameLst>
                                          <p:attrName>style.visibility</p:attrName>
                                        </p:attrNameLst>
                                      </p:cBhvr>
                                      <p:to>
                                        <p:strVal val="visible"/>
                                      </p:to>
                                    </p:set>
                                    <p:animEffect transition="in" filter="fade">
                                      <p:cBhvr>
                                        <p:cTn id="27"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a:extLst>
            <a:ext uri="{FF2B5EF4-FFF2-40B4-BE49-F238E27FC236}">
              <a16:creationId xmlns:a16="http://schemas.microsoft.com/office/drawing/2014/main" id="{CCD62FBC-48F1-3AC6-0A2E-B48F0725A82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3BE633C-A1ED-6E31-F50D-C6E0668F963C}"/>
              </a:ext>
            </a:extLst>
          </p:cNvPr>
          <p:cNvSpPr>
            <a:spLocks noGrp="1"/>
          </p:cNvSpPr>
          <p:nvPr>
            <p:ph type="ctrTitle"/>
          </p:nvPr>
        </p:nvSpPr>
        <p:spPr/>
        <p:txBody>
          <a:bodyPr/>
          <a:lstStyle/>
          <a:p>
            <a:endParaRPr lang="en-US"/>
          </a:p>
        </p:txBody>
      </p:sp>
      <p:pic>
        <p:nvPicPr>
          <p:cNvPr id="5" name="Picture 32">
            <a:extLst>
              <a:ext uri="{FF2B5EF4-FFF2-40B4-BE49-F238E27FC236}">
                <a16:creationId xmlns:a16="http://schemas.microsoft.com/office/drawing/2014/main" id="{24B1CC2F-F197-45C9-3EC7-A51F0A09C8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76167" y="4095454"/>
            <a:ext cx="1476305" cy="2381493"/>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7D40BC70-D81F-D34C-329D-93506DA1E14E}"/>
              </a:ext>
            </a:extLst>
          </p:cNvPr>
          <p:cNvSpPr txBox="1">
            <a:spLocks/>
          </p:cNvSpPr>
          <p:nvPr/>
        </p:nvSpPr>
        <p:spPr>
          <a:xfrm>
            <a:off x="656855" y="513018"/>
            <a:ext cx="9026991" cy="299190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chemeClr val="bg1"/>
                </a:solidFill>
                <a:effectLst>
                  <a:glow rad="431800">
                    <a:schemeClr val="tx1">
                      <a:alpha val="66000"/>
                    </a:schemeClr>
                  </a:glow>
                </a:effectLst>
                <a:latin typeface="Dune Rise" panose="02000503000000000000" pitchFamily="50" charset="0"/>
              </a:rPr>
              <a:t>Blaize Stewart</a:t>
            </a:r>
          </a:p>
          <a:p>
            <a:pPr algn="l"/>
            <a:r>
              <a:rPr lang="en-US" sz="2800" b="1" dirty="0">
                <a:solidFill>
                  <a:schemeClr val="bg1"/>
                </a:solidFill>
                <a:effectLst>
                  <a:glow rad="431800">
                    <a:schemeClr val="tx1">
                      <a:alpha val="66000"/>
                    </a:schemeClr>
                  </a:glow>
                </a:effectLst>
                <a:latin typeface="Dune Rise" panose="02000503000000000000" pitchFamily="50" charset="0"/>
              </a:rPr>
              <a:t>Architect @ Xebia</a:t>
            </a:r>
          </a:p>
          <a:p>
            <a:pPr algn="l"/>
            <a:r>
              <a:rPr lang="en-US" sz="2800" b="1" dirty="0" err="1">
                <a:solidFill>
                  <a:schemeClr val="bg1"/>
                </a:solidFill>
                <a:effectLst>
                  <a:glow rad="431800">
                    <a:schemeClr val="tx1">
                      <a:alpha val="66000"/>
                    </a:schemeClr>
                  </a:glow>
                </a:effectLst>
                <a:latin typeface="Dune Rise" panose="02000503000000000000" pitchFamily="50" charset="0"/>
              </a:rPr>
              <a:t>MicrOsOft</a:t>
            </a:r>
            <a:r>
              <a:rPr lang="en-US" sz="2800" b="1" dirty="0">
                <a:solidFill>
                  <a:schemeClr val="bg1"/>
                </a:solidFill>
                <a:effectLst>
                  <a:glow rad="431800">
                    <a:schemeClr val="tx1">
                      <a:alpha val="66000"/>
                    </a:schemeClr>
                  </a:glow>
                </a:effectLst>
                <a:latin typeface="Dune Rise" panose="02000503000000000000" pitchFamily="50" charset="0"/>
              </a:rPr>
              <a:t> MVP</a:t>
            </a:r>
          </a:p>
        </p:txBody>
      </p:sp>
      <p:pic>
        <p:nvPicPr>
          <p:cNvPr id="8" name="Picture 7" descr="A red rectangular button with a white play button&#10;&#10;Description automatically generated">
            <a:extLst>
              <a:ext uri="{FF2B5EF4-FFF2-40B4-BE49-F238E27FC236}">
                <a16:creationId xmlns:a16="http://schemas.microsoft.com/office/drawing/2014/main" id="{C5A58959-2786-4EEE-31B2-6C397BE452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016" y="3126867"/>
            <a:ext cx="870205" cy="870205"/>
          </a:xfrm>
          <a:prstGeom prst="rect">
            <a:avLst/>
          </a:prstGeom>
        </p:spPr>
      </p:pic>
      <p:sp>
        <p:nvSpPr>
          <p:cNvPr id="9" name="Title 1">
            <a:extLst>
              <a:ext uri="{FF2B5EF4-FFF2-40B4-BE49-F238E27FC236}">
                <a16:creationId xmlns:a16="http://schemas.microsoft.com/office/drawing/2014/main" id="{8019F036-14B6-C88B-10CC-93649339FA4E}"/>
              </a:ext>
            </a:extLst>
          </p:cNvPr>
          <p:cNvSpPr txBox="1">
            <a:spLocks/>
          </p:cNvSpPr>
          <p:nvPr/>
        </p:nvSpPr>
        <p:spPr>
          <a:xfrm>
            <a:off x="1641009" y="3309706"/>
            <a:ext cx="9026991" cy="685513"/>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err="1">
                <a:solidFill>
                  <a:schemeClr val="bg1"/>
                </a:solidFill>
                <a:effectLst>
                  <a:glow rad="431800">
                    <a:schemeClr val="tx1">
                      <a:alpha val="66000"/>
                    </a:schemeClr>
                  </a:glow>
                </a:effectLst>
                <a:latin typeface="Dune Rise" panose="02000503000000000000" pitchFamily="50" charset="0"/>
              </a:rPr>
              <a:t>Blaizetech</a:t>
            </a:r>
            <a:endParaRPr lang="en-US" sz="2800" b="1" dirty="0">
              <a:solidFill>
                <a:schemeClr val="bg1"/>
              </a:solidFill>
              <a:effectLst>
                <a:glow rad="431800">
                  <a:schemeClr val="tx1">
                    <a:alpha val="66000"/>
                  </a:schemeClr>
                </a:glow>
              </a:effectLst>
              <a:latin typeface="Dune Rise" panose="02000503000000000000" pitchFamily="50" charset="0"/>
            </a:endParaRPr>
          </a:p>
        </p:txBody>
      </p:sp>
      <p:pic>
        <p:nvPicPr>
          <p:cNvPr id="10" name="Picture 9" descr="A blue square with white letters&#10;&#10;Description automatically generated">
            <a:extLst>
              <a:ext uri="{FF2B5EF4-FFF2-40B4-BE49-F238E27FC236}">
                <a16:creationId xmlns:a16="http://schemas.microsoft.com/office/drawing/2014/main" id="{E4590530-315F-6495-1964-BF41E892B2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2328" y="3950769"/>
            <a:ext cx="741893" cy="655648"/>
          </a:xfrm>
          <a:prstGeom prst="rect">
            <a:avLst/>
          </a:prstGeom>
        </p:spPr>
      </p:pic>
      <p:sp>
        <p:nvSpPr>
          <p:cNvPr id="11" name="Title 1">
            <a:extLst>
              <a:ext uri="{FF2B5EF4-FFF2-40B4-BE49-F238E27FC236}">
                <a16:creationId xmlns:a16="http://schemas.microsoft.com/office/drawing/2014/main" id="{B321A32C-29A1-F93D-7874-C766C6CC918E}"/>
              </a:ext>
            </a:extLst>
          </p:cNvPr>
          <p:cNvSpPr txBox="1">
            <a:spLocks/>
          </p:cNvSpPr>
          <p:nvPr/>
        </p:nvSpPr>
        <p:spPr>
          <a:xfrm>
            <a:off x="1641009" y="4053912"/>
            <a:ext cx="9026991" cy="673323"/>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err="1">
                <a:solidFill>
                  <a:schemeClr val="bg1"/>
                </a:solidFill>
                <a:effectLst>
                  <a:glow rad="431800">
                    <a:schemeClr val="tx1">
                      <a:alpha val="66000"/>
                    </a:schemeClr>
                  </a:glow>
                </a:effectLst>
                <a:latin typeface="Dune Rise" panose="02000503000000000000" pitchFamily="50" charset="0"/>
              </a:rPr>
              <a:t>TechOnfire</a:t>
            </a:r>
            <a:endParaRPr lang="en-US" sz="2800" b="1" dirty="0">
              <a:solidFill>
                <a:schemeClr val="bg1"/>
              </a:solidFill>
              <a:effectLst>
                <a:glow rad="431800">
                  <a:schemeClr val="tx1">
                    <a:alpha val="66000"/>
                  </a:schemeClr>
                </a:glow>
              </a:effectLst>
              <a:latin typeface="Dune Rise" panose="02000503000000000000" pitchFamily="50" charset="0"/>
            </a:endParaRPr>
          </a:p>
        </p:txBody>
      </p:sp>
      <p:pic>
        <p:nvPicPr>
          <p:cNvPr id="12" name="Picture 14">
            <a:extLst>
              <a:ext uri="{FF2B5EF4-FFF2-40B4-BE49-F238E27FC236}">
                <a16:creationId xmlns:a16="http://schemas.microsoft.com/office/drawing/2014/main" id="{F0922D5E-D864-F516-13ED-CF0772F5E4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7336" y="588052"/>
            <a:ext cx="2029828" cy="266368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34">
            <a:extLst>
              <a:ext uri="{FF2B5EF4-FFF2-40B4-BE49-F238E27FC236}">
                <a16:creationId xmlns:a16="http://schemas.microsoft.com/office/drawing/2014/main" id="{20284ECA-B664-0D1D-6E56-B4649FB4352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172988" y="4031030"/>
            <a:ext cx="1547949" cy="242375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8">
            <a:extLst>
              <a:ext uri="{FF2B5EF4-FFF2-40B4-BE49-F238E27FC236}">
                <a16:creationId xmlns:a16="http://schemas.microsoft.com/office/drawing/2014/main" id="{C1ECC952-1FEC-16E8-ECF6-2B581147443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86382" y="3644663"/>
            <a:ext cx="1714039" cy="274959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My Microsoft MVP Journey - Steve Gordon - Code with Steve">
            <a:extLst>
              <a:ext uri="{FF2B5EF4-FFF2-40B4-BE49-F238E27FC236}">
                <a16:creationId xmlns:a16="http://schemas.microsoft.com/office/drawing/2014/main" id="{A2E9E663-DD38-D135-D486-384BDA82B63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379516" y="5125849"/>
            <a:ext cx="3289446" cy="1328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93720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35CD9-DB48-361C-8363-B147D046819F}"/>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BC549045-691B-1654-85D8-85EC8AAE8EB5}"/>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4000" b="1" dirty="0">
                <a:solidFill>
                  <a:schemeClr val="bg1"/>
                </a:solidFill>
                <a:effectLst>
                  <a:glow rad="431800">
                    <a:schemeClr val="tx1">
                      <a:alpha val="66000"/>
                    </a:schemeClr>
                  </a:glow>
                </a:effectLst>
                <a:latin typeface="Dune Rise" panose="02000503000000000000" pitchFamily="50" charset="0"/>
              </a:rPr>
              <a:t>DAPR </a:t>
            </a:r>
          </a:p>
          <a:p>
            <a:pPr>
              <a:lnSpc>
                <a:spcPct val="150000"/>
              </a:lnSpc>
            </a:pPr>
            <a:r>
              <a:rPr lang="en-US" sz="4000" b="1" dirty="0">
                <a:solidFill>
                  <a:schemeClr val="bg1"/>
                </a:solidFill>
                <a:effectLst>
                  <a:glow rad="431800">
                    <a:schemeClr val="tx1">
                      <a:alpha val="66000"/>
                    </a:schemeClr>
                  </a:glow>
                </a:effectLst>
                <a:latin typeface="Dune Rise" panose="02000503000000000000" pitchFamily="50" charset="0"/>
              </a:rPr>
              <a:t>on </a:t>
            </a:r>
          </a:p>
          <a:p>
            <a:pPr>
              <a:lnSpc>
                <a:spcPct val="150000"/>
              </a:lnSpc>
            </a:pPr>
            <a:r>
              <a:rPr lang="en-US" sz="4000" b="1" dirty="0">
                <a:solidFill>
                  <a:schemeClr val="bg1"/>
                </a:solidFill>
                <a:effectLst>
                  <a:glow rad="431800">
                    <a:schemeClr val="tx1">
                      <a:alpha val="66000"/>
                    </a:schemeClr>
                  </a:glow>
                </a:effectLst>
                <a:latin typeface="Dune Rise" panose="02000503000000000000" pitchFamily="50" charset="0"/>
              </a:rPr>
              <a:t>ACA</a:t>
            </a:r>
          </a:p>
        </p:txBody>
      </p:sp>
      <p:pic>
        <p:nvPicPr>
          <p:cNvPr id="4" name="Picture 3">
            <a:extLst>
              <a:ext uri="{FF2B5EF4-FFF2-40B4-BE49-F238E27FC236}">
                <a16:creationId xmlns:a16="http://schemas.microsoft.com/office/drawing/2014/main" id="{AB0D628A-A3BB-7EE7-AC9A-5C3F117B6BF1}"/>
              </a:ext>
            </a:extLst>
          </p:cNvPr>
          <p:cNvPicPr>
            <a:picLocks noChangeAspect="1"/>
          </p:cNvPicPr>
          <p:nvPr/>
        </p:nvPicPr>
        <p:blipFill>
          <a:blip r:embed="rId3"/>
          <a:stretch>
            <a:fillRect/>
          </a:stretch>
        </p:blipFill>
        <p:spPr>
          <a:xfrm>
            <a:off x="1904301" y="659234"/>
            <a:ext cx="5251509" cy="525150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9027526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86145DE-27D1-A721-FBA7-54C881A3B27C}"/>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A3E5CA95-0632-0E21-2A13-C3C7E5F70BFB}"/>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1800" b="1" dirty="0">
                <a:solidFill>
                  <a:schemeClr val="bg1"/>
                </a:solidFill>
                <a:effectLst>
                  <a:glow rad="431800">
                    <a:schemeClr val="tx1">
                      <a:alpha val="66000"/>
                    </a:schemeClr>
                  </a:glow>
                </a:effectLst>
                <a:latin typeface="Dune Rise" panose="02000503000000000000" pitchFamily="50" charset="0"/>
              </a:rPr>
              <a:t>When to Use Container Apps</a:t>
            </a:r>
          </a:p>
        </p:txBody>
      </p:sp>
      <p:sp>
        <p:nvSpPr>
          <p:cNvPr id="4" name="TextBox 3">
            <a:extLst>
              <a:ext uri="{FF2B5EF4-FFF2-40B4-BE49-F238E27FC236}">
                <a16:creationId xmlns:a16="http://schemas.microsoft.com/office/drawing/2014/main" id="{53215CFC-D5A0-9593-68F7-D78E3DD66A4E}"/>
              </a:ext>
            </a:extLst>
          </p:cNvPr>
          <p:cNvSpPr txBox="1"/>
          <p:nvPr/>
        </p:nvSpPr>
        <p:spPr>
          <a:xfrm>
            <a:off x="815126" y="419344"/>
            <a:ext cx="7073286" cy="5909310"/>
          </a:xfrm>
          <a:prstGeom prst="rect">
            <a:avLst/>
          </a:prstGeom>
          <a:noFill/>
        </p:spPr>
        <p:txBody>
          <a:bodyPr wrap="square" rtlCol="0">
            <a:spAutoFit/>
          </a:bodyPr>
          <a:lstStyle/>
          <a:p>
            <a:pPr marL="342900" indent="-342900">
              <a:buFont typeface="Arial" panose="020B0604020202020204" pitchFamily="34" charset="0"/>
              <a:buChar char="•"/>
            </a:pPr>
            <a:r>
              <a:rPr lang="en-US" b="1" dirty="0"/>
              <a:t>Microservices and Event-Driven Architectures: </a:t>
            </a:r>
            <a:r>
              <a:rPr lang="en-US" dirty="0"/>
              <a:t>ACA is ideal for deploying microservices or event-driven workloads that need scalability and communication through </a:t>
            </a:r>
            <a:r>
              <a:rPr lang="en-US" dirty="0" err="1"/>
              <a:t>Dapr</a:t>
            </a:r>
            <a:r>
              <a:rPr lang="en-US" dirty="0"/>
              <a:t>.</a:t>
            </a:r>
            <a:br>
              <a:rPr lang="en-US" dirty="0"/>
            </a:br>
            <a:endParaRPr lang="en-US" dirty="0"/>
          </a:p>
          <a:p>
            <a:pPr marL="342900" indent="-342900">
              <a:buFont typeface="Arial" panose="020B0604020202020204" pitchFamily="34" charset="0"/>
              <a:buChar char="•"/>
            </a:pPr>
            <a:r>
              <a:rPr lang="en-US" b="1" dirty="0"/>
              <a:t>Stateless or Stateful Applications: </a:t>
            </a:r>
            <a:r>
              <a:rPr lang="en-US" dirty="0"/>
              <a:t>ACA supports both types of applications, allowing for session data persistence or entirely stateless services.</a:t>
            </a:r>
            <a:br>
              <a:rPr lang="en-US" dirty="0"/>
            </a:br>
            <a:endParaRPr lang="en-US" dirty="0"/>
          </a:p>
          <a:p>
            <a:pPr marL="342900" indent="-342900">
              <a:buFont typeface="Arial" panose="020B0604020202020204" pitchFamily="34" charset="0"/>
              <a:buChar char="•"/>
            </a:pPr>
            <a:r>
              <a:rPr lang="en-US" b="1" dirty="0"/>
              <a:t>Dynamic Scaling Needs: </a:t>
            </a:r>
            <a:r>
              <a:rPr lang="en-US" dirty="0"/>
              <a:t>ACA automatically scales based on events, HTTP requests, or queue-based triggers without manual intervention.</a:t>
            </a:r>
            <a:br>
              <a:rPr lang="en-US" dirty="0"/>
            </a:br>
            <a:endParaRPr lang="en-US" dirty="0"/>
          </a:p>
          <a:p>
            <a:pPr marL="342900" indent="-342900">
              <a:buFont typeface="Arial" panose="020B0604020202020204" pitchFamily="34" charset="0"/>
              <a:buChar char="•"/>
            </a:pPr>
            <a:r>
              <a:rPr lang="en-US" b="1" dirty="0"/>
              <a:t>Lightweight Application Hosting: </a:t>
            </a:r>
            <a:r>
              <a:rPr lang="en-US" dirty="0"/>
              <a:t>ACA is perfect for small to medium applications or proofs of concept where a full Kubernetes cluster is unnecessary.</a:t>
            </a:r>
            <a:br>
              <a:rPr lang="en-US" dirty="0"/>
            </a:br>
            <a:endParaRPr lang="en-US" dirty="0"/>
          </a:p>
          <a:p>
            <a:pPr marL="342900" indent="-342900">
              <a:buFont typeface="Arial" panose="020B0604020202020204" pitchFamily="34" charset="0"/>
              <a:buChar char="•"/>
            </a:pPr>
            <a:r>
              <a:rPr lang="en-US" b="1" dirty="0"/>
              <a:t>Managed Infrastructure. </a:t>
            </a:r>
            <a:r>
              <a:rPr lang="en-US" dirty="0"/>
              <a:t>If you want a fully managed platform that abstracts away Kubernetes complexity but retains its scalability and orchestration benefits.</a:t>
            </a:r>
            <a:br>
              <a:rPr lang="en-US" dirty="0"/>
            </a:br>
            <a:endParaRPr lang="en-US" dirty="0"/>
          </a:p>
          <a:p>
            <a:pPr marL="342900" indent="-342900">
              <a:buFont typeface="Arial" panose="020B0604020202020204" pitchFamily="34" charset="0"/>
              <a:buChar char="•"/>
            </a:pPr>
            <a:r>
              <a:rPr lang="en-US" b="1" dirty="0"/>
              <a:t>Integration with Azure Ecosystem: </a:t>
            </a:r>
            <a:r>
              <a:rPr lang="en-US" dirty="0"/>
              <a:t>ACA easily integrates with Azure services like Event Hub, Azure Functions, and Azure Monitor.</a:t>
            </a:r>
          </a:p>
        </p:txBody>
      </p:sp>
    </p:spTree>
    <p:extLst>
      <p:ext uri="{BB962C8B-B14F-4D97-AF65-F5344CB8AC3E}">
        <p14:creationId xmlns:p14="http://schemas.microsoft.com/office/powerpoint/2010/main" val="14041455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8C454DC-3DCD-F764-0A0E-5C711C14D025}"/>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465430A4-DA86-29D7-AC27-8D934E05C2C1}"/>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1800" b="1" dirty="0">
                <a:solidFill>
                  <a:schemeClr val="bg1"/>
                </a:solidFill>
                <a:effectLst>
                  <a:glow rad="431800">
                    <a:schemeClr val="tx1">
                      <a:alpha val="66000"/>
                    </a:schemeClr>
                  </a:glow>
                </a:effectLst>
                <a:latin typeface="Dune Rise" panose="02000503000000000000" pitchFamily="50" charset="0"/>
              </a:rPr>
              <a:t>When NOT to </a:t>
            </a:r>
          </a:p>
          <a:p>
            <a:pPr>
              <a:lnSpc>
                <a:spcPct val="150000"/>
              </a:lnSpc>
            </a:pPr>
            <a:r>
              <a:rPr lang="en-US" sz="1800" b="1" dirty="0">
                <a:solidFill>
                  <a:schemeClr val="bg1"/>
                </a:solidFill>
                <a:effectLst>
                  <a:glow rad="431800">
                    <a:schemeClr val="tx1">
                      <a:alpha val="66000"/>
                    </a:schemeClr>
                  </a:glow>
                </a:effectLst>
                <a:latin typeface="Dune Rise" panose="02000503000000000000" pitchFamily="50" charset="0"/>
              </a:rPr>
              <a:t>Use Container Apps</a:t>
            </a:r>
          </a:p>
        </p:txBody>
      </p:sp>
      <p:sp>
        <p:nvSpPr>
          <p:cNvPr id="4" name="TextBox 3">
            <a:extLst>
              <a:ext uri="{FF2B5EF4-FFF2-40B4-BE49-F238E27FC236}">
                <a16:creationId xmlns:a16="http://schemas.microsoft.com/office/drawing/2014/main" id="{ADF8BCDA-4377-1D25-0BCB-B6EB21323E19}"/>
              </a:ext>
            </a:extLst>
          </p:cNvPr>
          <p:cNvSpPr txBox="1"/>
          <p:nvPr/>
        </p:nvSpPr>
        <p:spPr>
          <a:xfrm>
            <a:off x="522515" y="335845"/>
            <a:ext cx="7892716" cy="6186309"/>
          </a:xfrm>
          <a:prstGeom prst="rect">
            <a:avLst/>
          </a:prstGeom>
          <a:noFill/>
        </p:spPr>
        <p:txBody>
          <a:bodyPr wrap="square" rtlCol="0">
            <a:spAutoFit/>
          </a:bodyPr>
          <a:lstStyle/>
          <a:p>
            <a:pPr marL="342900" indent="-342900">
              <a:buFont typeface="Arial" panose="020B0604020202020204" pitchFamily="34" charset="0"/>
              <a:buChar char="•"/>
            </a:pPr>
            <a:r>
              <a:rPr lang="en-US" b="1" dirty="0"/>
              <a:t>Complex Orchestration Requirements: </a:t>
            </a:r>
            <a:r>
              <a:rPr lang="en-US" dirty="0"/>
              <a:t>Avoid ACA if your application requires advanced orchestration patterns or dependencies that are better handled by Azure Kubernetes Service (AKS).</a:t>
            </a:r>
            <a:br>
              <a:rPr lang="en-US" dirty="0"/>
            </a:br>
            <a:endParaRPr lang="en-US" dirty="0"/>
          </a:p>
          <a:p>
            <a:pPr marL="342900" indent="-342900">
              <a:buFont typeface="Arial" panose="020B0604020202020204" pitchFamily="34" charset="0"/>
              <a:buChar char="•"/>
            </a:pPr>
            <a:r>
              <a:rPr lang="en-US" b="1" dirty="0"/>
              <a:t>High Customization Needs: </a:t>
            </a:r>
            <a:r>
              <a:rPr lang="en-US" dirty="0"/>
              <a:t>If you need fine-grained control over networking, scaling policies, or other infrastructure, Azure Container Apps may not meet your needs.</a:t>
            </a:r>
            <a:br>
              <a:rPr lang="en-US" dirty="0"/>
            </a:br>
            <a:endParaRPr lang="en-US" dirty="0"/>
          </a:p>
          <a:p>
            <a:pPr marL="342900" indent="-342900">
              <a:buFont typeface="Arial" panose="020B0604020202020204" pitchFamily="34" charset="0"/>
              <a:buChar char="•"/>
            </a:pPr>
            <a:r>
              <a:rPr lang="en-US" b="1" dirty="0"/>
              <a:t>Legacy Monolithic Applications: </a:t>
            </a:r>
            <a:r>
              <a:rPr lang="en-US" dirty="0"/>
              <a:t>Not ideal for large monolithic applications that are not designed to work with containerized or cloud-native patterns.</a:t>
            </a:r>
            <a:br>
              <a:rPr lang="en-US" dirty="0"/>
            </a:br>
            <a:endParaRPr lang="en-US" dirty="0"/>
          </a:p>
          <a:p>
            <a:pPr marL="342900" indent="-342900">
              <a:buFont typeface="Arial" panose="020B0604020202020204" pitchFamily="34" charset="0"/>
              <a:buChar char="•"/>
            </a:pPr>
            <a:r>
              <a:rPr lang="en-US" b="1" dirty="0"/>
              <a:t>High Network Dependency: </a:t>
            </a:r>
            <a:r>
              <a:rPr lang="en-US" dirty="0"/>
              <a:t>If your workload requires low-level network configurations or specific ingress/egress setups, consider AKS or Virtual Machines.</a:t>
            </a:r>
            <a:br>
              <a:rPr lang="en-US" dirty="0"/>
            </a:br>
            <a:endParaRPr lang="en-US" dirty="0"/>
          </a:p>
          <a:p>
            <a:pPr marL="342900" indent="-342900">
              <a:buFont typeface="Arial" panose="020B0604020202020204" pitchFamily="34" charset="0"/>
              <a:buChar char="•"/>
            </a:pPr>
            <a:r>
              <a:rPr lang="en-US" b="1" dirty="0"/>
              <a:t>Very Large-Scale Systems:</a:t>
            </a:r>
            <a:r>
              <a:rPr lang="en-US" dirty="0"/>
              <a:t> For extensive systems with thousands of containers, AKS might be more appropriate due to scalability and resource management needs.</a:t>
            </a:r>
            <a:br>
              <a:rPr lang="en-US" dirty="0"/>
            </a:br>
            <a:endParaRPr lang="en-US" dirty="0"/>
          </a:p>
          <a:p>
            <a:pPr marL="342900" indent="-342900">
              <a:buFont typeface="Arial" panose="020B0604020202020204" pitchFamily="34" charset="0"/>
              <a:buChar char="•"/>
            </a:pPr>
            <a:r>
              <a:rPr lang="en-US" b="1" dirty="0"/>
              <a:t>Specific Compliance or Security Needs: </a:t>
            </a:r>
            <a:r>
              <a:rPr lang="en-US" dirty="0"/>
              <a:t>If you need extremely strict compliance or isolation policies, a more customizable platform like AKS might be required.</a:t>
            </a:r>
          </a:p>
        </p:txBody>
      </p:sp>
    </p:spTree>
    <p:extLst>
      <p:ext uri="{BB962C8B-B14F-4D97-AF65-F5344CB8AC3E}">
        <p14:creationId xmlns:p14="http://schemas.microsoft.com/office/powerpoint/2010/main" val="227072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08DB588-B7BE-F103-BB62-94A762703B73}"/>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FE46DCA4-9293-3FD5-F195-4D7E6207EBF2}"/>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ACA/DAPR</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Microservices</a:t>
            </a:r>
          </a:p>
        </p:txBody>
      </p:sp>
      <p:graphicFrame>
        <p:nvGraphicFramePr>
          <p:cNvPr id="2" name="Table 1">
            <a:extLst>
              <a:ext uri="{FF2B5EF4-FFF2-40B4-BE49-F238E27FC236}">
                <a16:creationId xmlns:a16="http://schemas.microsoft.com/office/drawing/2014/main" id="{6266770A-7CE3-45D8-E598-5E85E5DB6B98}"/>
              </a:ext>
            </a:extLst>
          </p:cNvPr>
          <p:cNvGraphicFramePr>
            <a:graphicFrameLocks noGrp="1"/>
          </p:cNvGraphicFramePr>
          <p:nvPr>
            <p:extLst>
              <p:ext uri="{D42A27DB-BD31-4B8C-83A1-F6EECF244321}">
                <p14:modId xmlns:p14="http://schemas.microsoft.com/office/powerpoint/2010/main" val="306278427"/>
              </p:ext>
            </p:extLst>
          </p:nvPr>
        </p:nvGraphicFramePr>
        <p:xfrm>
          <a:off x="618920" y="502920"/>
          <a:ext cx="7694568" cy="5852160"/>
        </p:xfrm>
        <a:graphic>
          <a:graphicData uri="http://schemas.openxmlformats.org/drawingml/2006/table">
            <a:tbl>
              <a:tblPr firstRow="1" bandRow="1">
                <a:tableStyleId>{5C22544A-7EE6-4342-B048-85BDC9FD1C3A}</a:tableStyleId>
              </a:tblPr>
              <a:tblGrid>
                <a:gridCol w="2564856">
                  <a:extLst>
                    <a:ext uri="{9D8B030D-6E8A-4147-A177-3AD203B41FA5}">
                      <a16:colId xmlns:a16="http://schemas.microsoft.com/office/drawing/2014/main" val="3476424583"/>
                    </a:ext>
                  </a:extLst>
                </a:gridCol>
                <a:gridCol w="2564856">
                  <a:extLst>
                    <a:ext uri="{9D8B030D-6E8A-4147-A177-3AD203B41FA5}">
                      <a16:colId xmlns:a16="http://schemas.microsoft.com/office/drawing/2014/main" val="1302442269"/>
                    </a:ext>
                  </a:extLst>
                </a:gridCol>
                <a:gridCol w="2564856">
                  <a:extLst>
                    <a:ext uri="{9D8B030D-6E8A-4147-A177-3AD203B41FA5}">
                      <a16:colId xmlns:a16="http://schemas.microsoft.com/office/drawing/2014/main" val="982265107"/>
                    </a:ext>
                  </a:extLst>
                </a:gridCol>
              </a:tblGrid>
              <a:tr h="346364">
                <a:tc>
                  <a:txBody>
                    <a:bodyPr/>
                    <a:lstStyle/>
                    <a:p>
                      <a:r>
                        <a:rPr lang="en-US" dirty="0"/>
                        <a:t>Challenge/Benefit</a:t>
                      </a:r>
                    </a:p>
                  </a:txBody>
                  <a:tcPr/>
                </a:tc>
                <a:tc>
                  <a:txBody>
                    <a:bodyPr/>
                    <a:lstStyle/>
                    <a:p>
                      <a:pPr algn="ctr"/>
                      <a:r>
                        <a:rPr lang="en-US" dirty="0"/>
                        <a:t>ACA</a:t>
                      </a:r>
                    </a:p>
                  </a:txBody>
                  <a:tcPr/>
                </a:tc>
                <a:tc>
                  <a:txBody>
                    <a:bodyPr/>
                    <a:lstStyle/>
                    <a:p>
                      <a:pPr algn="ctr"/>
                      <a:r>
                        <a:rPr lang="en-US" dirty="0"/>
                        <a:t>DAPR</a:t>
                      </a:r>
                    </a:p>
                  </a:txBody>
                  <a:tcPr/>
                </a:tc>
                <a:extLst>
                  <a:ext uri="{0D108BD9-81ED-4DB2-BD59-A6C34878D82A}">
                    <a16:rowId xmlns:a16="http://schemas.microsoft.com/office/drawing/2014/main" val="1728766747"/>
                  </a:ext>
                </a:extLst>
              </a:tr>
              <a:tr h="346364">
                <a:tc>
                  <a:txBody>
                    <a:bodyPr/>
                    <a:lstStyle/>
                    <a:p>
                      <a:r>
                        <a:rPr lang="en-US" dirty="0"/>
                        <a:t>Scalability</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endParaRPr lang="en-US"/>
                    </a:p>
                  </a:txBody>
                  <a:tcPr/>
                </a:tc>
                <a:extLst>
                  <a:ext uri="{0D108BD9-81ED-4DB2-BD59-A6C34878D82A}">
                    <a16:rowId xmlns:a16="http://schemas.microsoft.com/office/drawing/2014/main" val="65900742"/>
                  </a:ext>
                </a:extLst>
              </a:tr>
              <a:tr h="346364">
                <a:tc>
                  <a:txBody>
                    <a:bodyPr/>
                    <a:lstStyle/>
                    <a:p>
                      <a:r>
                        <a:rPr lang="en-US" dirty="0"/>
                        <a:t>Resilience</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endParaRPr lang="en-US" dirty="0"/>
                    </a:p>
                  </a:txBody>
                  <a:tcPr/>
                </a:tc>
                <a:extLst>
                  <a:ext uri="{0D108BD9-81ED-4DB2-BD59-A6C34878D82A}">
                    <a16:rowId xmlns:a16="http://schemas.microsoft.com/office/drawing/2014/main" val="2642564460"/>
                  </a:ext>
                </a:extLst>
              </a:tr>
              <a:tr h="346364">
                <a:tc>
                  <a:txBody>
                    <a:bodyPr/>
                    <a:lstStyle/>
                    <a:p>
                      <a:r>
                        <a:rPr lang="en-US" dirty="0"/>
                        <a:t>Continuous Deployment</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endParaRPr lang="en-US" dirty="0"/>
                    </a:p>
                  </a:txBody>
                  <a:tcPr/>
                </a:tc>
                <a:extLst>
                  <a:ext uri="{0D108BD9-81ED-4DB2-BD59-A6C34878D82A}">
                    <a16:rowId xmlns:a16="http://schemas.microsoft.com/office/drawing/2014/main" val="548592144"/>
                  </a:ext>
                </a:extLst>
              </a:tr>
              <a:tr h="346364">
                <a:tc>
                  <a:txBody>
                    <a:bodyPr/>
                    <a:lstStyle/>
                    <a:p>
                      <a:r>
                        <a:rPr lang="en-US" dirty="0"/>
                        <a:t>Efficient Resource Util</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endParaRPr lang="en-US" dirty="0"/>
                    </a:p>
                  </a:txBody>
                  <a:tcPr/>
                </a:tc>
                <a:extLst>
                  <a:ext uri="{0D108BD9-81ED-4DB2-BD59-A6C34878D82A}">
                    <a16:rowId xmlns:a16="http://schemas.microsoft.com/office/drawing/2014/main" val="1734946932"/>
                  </a:ext>
                </a:extLst>
              </a:tr>
              <a:tr h="346364">
                <a:tc>
                  <a:txBody>
                    <a:bodyPr/>
                    <a:lstStyle/>
                    <a:p>
                      <a:r>
                        <a:rPr lang="en-US" dirty="0"/>
                        <a:t>Event-Driven Patterns</a:t>
                      </a:r>
                    </a:p>
                  </a:txBody>
                  <a:tcPr/>
                </a:tc>
                <a:tc>
                  <a:txBody>
                    <a:bodyPr/>
                    <a:lstStyle/>
                    <a:p>
                      <a:pPr algn="ctr"/>
                      <a:endParaRPr lang="en-US" dirty="0"/>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2512266066"/>
                  </a:ext>
                </a:extLst>
              </a:tr>
              <a:tr h="346364">
                <a:tc>
                  <a:txBody>
                    <a:bodyPr/>
                    <a:lstStyle/>
                    <a:p>
                      <a:r>
                        <a:rPr lang="en-US" dirty="0"/>
                        <a:t>Decoupled Dependencies</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3710331851"/>
                  </a:ext>
                </a:extLst>
              </a:tr>
              <a:tr h="346364">
                <a:tc>
                  <a:txBody>
                    <a:bodyPr/>
                    <a:lstStyle/>
                    <a:p>
                      <a:r>
                        <a:rPr lang="en-US" dirty="0"/>
                        <a:t>Service Discovery</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1204124726"/>
                  </a:ext>
                </a:extLst>
              </a:tr>
              <a:tr h="346364">
                <a:tc>
                  <a:txBody>
                    <a:bodyPr/>
                    <a:lstStyle/>
                    <a:p>
                      <a:r>
                        <a:rPr lang="en-US" dirty="0"/>
                        <a:t>State Management</a:t>
                      </a:r>
                    </a:p>
                  </a:txBody>
                  <a:tcPr/>
                </a:tc>
                <a:tc>
                  <a:txBody>
                    <a:bodyPr/>
                    <a:lstStyle/>
                    <a:p>
                      <a:pPr algn="ctr"/>
                      <a:endParaRPr lang="en-US" dirty="0"/>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3987016972"/>
                  </a:ext>
                </a:extLst>
              </a:tr>
              <a:tr h="346364">
                <a:tc>
                  <a:txBody>
                    <a:bodyPr/>
                    <a:lstStyle/>
                    <a:p>
                      <a:r>
                        <a:rPr lang="en-US" dirty="0"/>
                        <a:t>Config Management</a:t>
                      </a:r>
                    </a:p>
                  </a:txBody>
                  <a:tcPr/>
                </a:tc>
                <a:tc>
                  <a:txBody>
                    <a:bodyPr/>
                    <a:lstStyle/>
                    <a:p>
                      <a:pPr algn="ctr"/>
                      <a:endParaRPr lang="en-US" dirty="0"/>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490378044"/>
                  </a:ext>
                </a:extLst>
              </a:tr>
              <a:tr h="346364">
                <a:tc>
                  <a:txBody>
                    <a:bodyPr/>
                    <a:lstStyle/>
                    <a:p>
                      <a:r>
                        <a:rPr lang="en-US" dirty="0"/>
                        <a:t>Data Management</a:t>
                      </a:r>
                    </a:p>
                  </a:txBody>
                  <a:tcPr/>
                </a:tc>
                <a:tc>
                  <a:txBody>
                    <a:bodyPr/>
                    <a:lstStyle/>
                    <a:p>
                      <a:pPr algn="ct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1478880319"/>
                  </a:ext>
                </a:extLst>
              </a:tr>
              <a:tr h="346364">
                <a:tc>
                  <a:txBody>
                    <a:bodyPr/>
                    <a:lstStyle/>
                    <a:p>
                      <a:r>
                        <a:rPr lang="en-US" dirty="0"/>
                        <a:t>Networking</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endParaRPr lang="en-US" dirty="0"/>
                    </a:p>
                  </a:txBody>
                  <a:tcPr/>
                </a:tc>
                <a:extLst>
                  <a:ext uri="{0D108BD9-81ED-4DB2-BD59-A6C34878D82A}">
                    <a16:rowId xmlns:a16="http://schemas.microsoft.com/office/drawing/2014/main" val="2917828147"/>
                  </a:ext>
                </a:extLst>
              </a:tr>
              <a:tr h="346364">
                <a:tc>
                  <a:txBody>
                    <a:bodyPr/>
                    <a:lstStyle/>
                    <a:p>
                      <a:r>
                        <a:rPr lang="en-US" dirty="0"/>
                        <a:t>Monitoring</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3099637631"/>
                  </a:ext>
                </a:extLst>
              </a:tr>
              <a:tr h="346364">
                <a:tc>
                  <a:txBody>
                    <a:bodyPr/>
                    <a:lstStyle/>
                    <a:p>
                      <a:r>
                        <a:rPr lang="en-US" dirty="0"/>
                        <a:t>Fault Tolerance</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677535049"/>
                  </a:ext>
                </a:extLst>
              </a:tr>
              <a:tr h="346364">
                <a:tc>
                  <a:txBody>
                    <a:bodyPr/>
                    <a:lstStyle/>
                    <a:p>
                      <a:r>
                        <a:rPr lang="en-US" dirty="0"/>
                        <a:t>Security</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extLst>
                  <a:ext uri="{0D108BD9-81ED-4DB2-BD59-A6C34878D82A}">
                    <a16:rowId xmlns:a16="http://schemas.microsoft.com/office/drawing/2014/main" val="317293478"/>
                  </a:ext>
                </a:extLst>
              </a:tr>
              <a:tr h="346364">
                <a:tc>
                  <a:txBody>
                    <a:bodyPr/>
                    <a:lstStyle/>
                    <a:p>
                      <a:r>
                        <a:rPr lang="en-US" dirty="0"/>
                        <a:t>Testing</a:t>
                      </a:r>
                    </a:p>
                  </a:txBody>
                  <a:tcPr/>
                </a:tc>
                <a:tc>
                  <a:txBody>
                    <a:bodyPr/>
                    <a:lstStyle/>
                    <a:p>
                      <a:pPr algn="ctr"/>
                      <a:r>
                        <a:rPr lang="en-US" sz="1800" b="0" i="0" kern="1200" dirty="0">
                          <a:solidFill>
                            <a:schemeClr val="dk1"/>
                          </a:solidFill>
                          <a:effectLst/>
                          <a:latin typeface="+mn-lt"/>
                          <a:ea typeface="+mn-ea"/>
                          <a:cs typeface="+mn-cs"/>
                        </a:rPr>
                        <a:t>✅</a:t>
                      </a:r>
                      <a:endParaRPr lang="en-US" dirty="0"/>
                    </a:p>
                  </a:txBody>
                  <a:tcPr/>
                </a:tc>
                <a:tc>
                  <a:txBody>
                    <a:bodyPr/>
                    <a:lstStyle/>
                    <a:p>
                      <a:pPr algn="ctr"/>
                      <a:endParaRPr lang="en-US" dirty="0"/>
                    </a:p>
                  </a:txBody>
                  <a:tcPr/>
                </a:tc>
                <a:extLst>
                  <a:ext uri="{0D108BD9-81ED-4DB2-BD59-A6C34878D82A}">
                    <a16:rowId xmlns:a16="http://schemas.microsoft.com/office/drawing/2014/main" val="3983604798"/>
                  </a:ext>
                </a:extLst>
              </a:tr>
            </a:tbl>
          </a:graphicData>
        </a:graphic>
      </p:graphicFrame>
    </p:spTree>
    <p:extLst>
      <p:ext uri="{BB962C8B-B14F-4D97-AF65-F5344CB8AC3E}">
        <p14:creationId xmlns:p14="http://schemas.microsoft.com/office/powerpoint/2010/main" val="13530524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a:extLst>
            <a:ext uri="{FF2B5EF4-FFF2-40B4-BE49-F238E27FC236}">
              <a16:creationId xmlns:a16="http://schemas.microsoft.com/office/drawing/2014/main" id="{9688185A-8FFC-BF01-F5DA-A5DBF22385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0DAD8E-684B-D810-79F4-370DD450121E}"/>
              </a:ext>
            </a:extLst>
          </p:cNvPr>
          <p:cNvSpPr>
            <a:spLocks noGrp="1"/>
          </p:cNvSpPr>
          <p:nvPr>
            <p:ph type="ctrTitle"/>
          </p:nvPr>
        </p:nvSpPr>
        <p:spPr>
          <a:xfrm>
            <a:off x="-1" y="4004952"/>
            <a:ext cx="12192001" cy="1911663"/>
          </a:xfrm>
        </p:spPr>
        <p:txBody>
          <a:bodyPr>
            <a:noAutofit/>
          </a:bodyPr>
          <a:lstStyle/>
          <a:p>
            <a:r>
              <a:rPr lang="en-US" sz="4800" b="1" dirty="0">
                <a:solidFill>
                  <a:schemeClr val="bg1"/>
                </a:solidFill>
                <a:effectLst>
                  <a:glow rad="431800">
                    <a:schemeClr val="tx1">
                      <a:alpha val="66000"/>
                    </a:schemeClr>
                  </a:glow>
                </a:effectLst>
                <a:latin typeface="Dune Rise" panose="02000503000000000000" pitchFamily="50" charset="0"/>
              </a:rPr>
              <a:t>Questions??</a:t>
            </a:r>
          </a:p>
        </p:txBody>
      </p:sp>
      <p:sp>
        <p:nvSpPr>
          <p:cNvPr id="3" name="Title 1">
            <a:extLst>
              <a:ext uri="{FF2B5EF4-FFF2-40B4-BE49-F238E27FC236}">
                <a16:creationId xmlns:a16="http://schemas.microsoft.com/office/drawing/2014/main" id="{210643AE-F340-5E9C-3839-3DB3E48C77CC}"/>
              </a:ext>
            </a:extLst>
          </p:cNvPr>
          <p:cNvSpPr txBox="1">
            <a:spLocks/>
          </p:cNvSpPr>
          <p:nvPr/>
        </p:nvSpPr>
        <p:spPr>
          <a:xfrm>
            <a:off x="988895" y="178532"/>
            <a:ext cx="9026991" cy="299190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a:solidFill>
                  <a:schemeClr val="bg1"/>
                </a:solidFill>
                <a:effectLst>
                  <a:glow rad="431800">
                    <a:schemeClr val="tx1">
                      <a:alpha val="66000"/>
                    </a:schemeClr>
                  </a:glow>
                </a:effectLst>
                <a:latin typeface="Dune Rise" panose="02000503000000000000" pitchFamily="50" charset="0"/>
              </a:rPr>
              <a:t>Blaize Stewart</a:t>
            </a:r>
          </a:p>
          <a:p>
            <a:pPr algn="l"/>
            <a:r>
              <a:rPr lang="en-US" sz="2800" b="1" dirty="0">
                <a:solidFill>
                  <a:schemeClr val="bg1"/>
                </a:solidFill>
                <a:effectLst>
                  <a:glow rad="431800">
                    <a:schemeClr val="tx1">
                      <a:alpha val="66000"/>
                    </a:schemeClr>
                  </a:glow>
                </a:effectLst>
                <a:latin typeface="Dune Rise" panose="02000503000000000000" pitchFamily="50" charset="0"/>
              </a:rPr>
              <a:t>Architect @ Xebia</a:t>
            </a:r>
          </a:p>
          <a:p>
            <a:pPr algn="l"/>
            <a:r>
              <a:rPr lang="en-US" sz="2800" b="1" dirty="0" err="1">
                <a:solidFill>
                  <a:schemeClr val="bg1"/>
                </a:solidFill>
                <a:effectLst>
                  <a:glow rad="431800">
                    <a:schemeClr val="tx1">
                      <a:alpha val="66000"/>
                    </a:schemeClr>
                  </a:glow>
                </a:effectLst>
                <a:latin typeface="Dune Rise" panose="02000503000000000000" pitchFamily="50" charset="0"/>
              </a:rPr>
              <a:t>MicrOsOft</a:t>
            </a:r>
            <a:r>
              <a:rPr lang="en-US" sz="2800" b="1" dirty="0">
                <a:solidFill>
                  <a:schemeClr val="bg1"/>
                </a:solidFill>
                <a:effectLst>
                  <a:glow rad="431800">
                    <a:schemeClr val="tx1">
                      <a:alpha val="66000"/>
                    </a:schemeClr>
                  </a:glow>
                </a:effectLst>
                <a:latin typeface="Dune Rise" panose="02000503000000000000" pitchFamily="50" charset="0"/>
              </a:rPr>
              <a:t> MVP</a:t>
            </a:r>
          </a:p>
        </p:txBody>
      </p:sp>
      <p:pic>
        <p:nvPicPr>
          <p:cNvPr id="4" name="Picture 3" descr="A red rectangular button with a white play button&#10;&#10;Description automatically generated">
            <a:extLst>
              <a:ext uri="{FF2B5EF4-FFF2-40B4-BE49-F238E27FC236}">
                <a16:creationId xmlns:a16="http://schemas.microsoft.com/office/drawing/2014/main" id="{497C449C-CF50-BC90-6748-4E92A84334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3959" y="2787513"/>
            <a:ext cx="870205" cy="870205"/>
          </a:xfrm>
          <a:prstGeom prst="rect">
            <a:avLst/>
          </a:prstGeom>
        </p:spPr>
      </p:pic>
      <p:sp>
        <p:nvSpPr>
          <p:cNvPr id="5" name="Title 1">
            <a:extLst>
              <a:ext uri="{FF2B5EF4-FFF2-40B4-BE49-F238E27FC236}">
                <a16:creationId xmlns:a16="http://schemas.microsoft.com/office/drawing/2014/main" id="{D5980578-BC24-2AF9-C726-4B16C6A858C6}"/>
              </a:ext>
            </a:extLst>
          </p:cNvPr>
          <p:cNvSpPr txBox="1">
            <a:spLocks/>
          </p:cNvSpPr>
          <p:nvPr/>
        </p:nvSpPr>
        <p:spPr>
          <a:xfrm>
            <a:off x="1850952" y="2970352"/>
            <a:ext cx="9026991" cy="685513"/>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err="1">
                <a:solidFill>
                  <a:schemeClr val="bg1"/>
                </a:solidFill>
                <a:effectLst>
                  <a:glow rad="431800">
                    <a:schemeClr val="tx1">
                      <a:alpha val="66000"/>
                    </a:schemeClr>
                  </a:glow>
                </a:effectLst>
                <a:latin typeface="Dune Rise" panose="02000503000000000000" pitchFamily="50" charset="0"/>
              </a:rPr>
              <a:t>Blaizetech</a:t>
            </a:r>
            <a:endParaRPr lang="en-US" sz="2800" b="1" dirty="0">
              <a:solidFill>
                <a:schemeClr val="bg1"/>
              </a:solidFill>
              <a:effectLst>
                <a:glow rad="431800">
                  <a:schemeClr val="tx1">
                    <a:alpha val="66000"/>
                  </a:schemeClr>
                </a:glow>
              </a:effectLst>
              <a:latin typeface="Dune Rise" panose="02000503000000000000" pitchFamily="50" charset="0"/>
            </a:endParaRPr>
          </a:p>
        </p:txBody>
      </p:sp>
      <p:pic>
        <p:nvPicPr>
          <p:cNvPr id="6" name="Picture 5" descr="A blue square with white letters&#10;&#10;Description automatically generated">
            <a:extLst>
              <a:ext uri="{FF2B5EF4-FFF2-40B4-BE49-F238E27FC236}">
                <a16:creationId xmlns:a16="http://schemas.microsoft.com/office/drawing/2014/main" id="{60E59032-88A9-922A-61F3-50830F686E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2271" y="3611415"/>
            <a:ext cx="741893" cy="655648"/>
          </a:xfrm>
          <a:prstGeom prst="rect">
            <a:avLst/>
          </a:prstGeom>
        </p:spPr>
      </p:pic>
      <p:sp>
        <p:nvSpPr>
          <p:cNvPr id="7" name="Title 1">
            <a:extLst>
              <a:ext uri="{FF2B5EF4-FFF2-40B4-BE49-F238E27FC236}">
                <a16:creationId xmlns:a16="http://schemas.microsoft.com/office/drawing/2014/main" id="{01EBFC22-8B69-4CD1-D99F-F33F80D4FC95}"/>
              </a:ext>
            </a:extLst>
          </p:cNvPr>
          <p:cNvSpPr txBox="1">
            <a:spLocks/>
          </p:cNvSpPr>
          <p:nvPr/>
        </p:nvSpPr>
        <p:spPr>
          <a:xfrm>
            <a:off x="1850952" y="3714558"/>
            <a:ext cx="9026991" cy="673323"/>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err="1">
                <a:solidFill>
                  <a:schemeClr val="bg1"/>
                </a:solidFill>
                <a:effectLst>
                  <a:glow rad="431800">
                    <a:schemeClr val="tx1">
                      <a:alpha val="66000"/>
                    </a:schemeClr>
                  </a:glow>
                </a:effectLst>
                <a:latin typeface="Dune Rise" panose="02000503000000000000" pitchFamily="50" charset="0"/>
              </a:rPr>
              <a:t>TechOnfire</a:t>
            </a:r>
            <a:endParaRPr lang="en-US" sz="2800" b="1" dirty="0">
              <a:solidFill>
                <a:schemeClr val="bg1"/>
              </a:solidFill>
              <a:effectLst>
                <a:glow rad="431800">
                  <a:schemeClr val="tx1">
                    <a:alpha val="66000"/>
                  </a:schemeClr>
                </a:glow>
              </a:effectLst>
              <a:latin typeface="Dune Rise" panose="02000503000000000000" pitchFamily="50" charset="0"/>
            </a:endParaRPr>
          </a:p>
        </p:txBody>
      </p:sp>
      <p:pic>
        <p:nvPicPr>
          <p:cNvPr id="8" name="Picture 2" descr="My Microsoft MVP Journey - Steve Gordon - Code with Steve">
            <a:extLst>
              <a:ext uri="{FF2B5EF4-FFF2-40B4-BE49-F238E27FC236}">
                <a16:creationId xmlns:a16="http://schemas.microsoft.com/office/drawing/2014/main" id="{3E1E7DC1-77B8-1081-B62D-65C2C779B5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98595" y="3361529"/>
            <a:ext cx="3289446" cy="132893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4">
            <a:extLst>
              <a:ext uri="{FF2B5EF4-FFF2-40B4-BE49-F238E27FC236}">
                <a16:creationId xmlns:a16="http://schemas.microsoft.com/office/drawing/2014/main" id="{32E5D07E-A21B-B8F9-522B-ED6CEBDA81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48115" y="371197"/>
            <a:ext cx="2029828" cy="2663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01112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508787"/>
            <a:ext cx="10972800" cy="4525963"/>
          </a:xfrm>
        </p:spPr>
        <p:txBody>
          <a:bodyPr>
            <a:normAutofit fontScale="92500" lnSpcReduction="10000"/>
          </a:bodyPr>
          <a:lstStyle/>
          <a:p>
            <a:r>
              <a:rPr lang="en-US" sz="3733" dirty="0"/>
              <a:t>Your feedback is very important to us</a:t>
            </a:r>
          </a:p>
          <a:p>
            <a:r>
              <a:rPr lang="en-US" sz="3733" dirty="0"/>
              <a:t>Please take a moment to complete the session survey found in the mobile app</a:t>
            </a:r>
          </a:p>
          <a:p>
            <a:r>
              <a:rPr lang="en-US" sz="3733" dirty="0"/>
              <a:t>Use the QR code or search for “Converge360 Events” in your app store</a:t>
            </a:r>
          </a:p>
          <a:p>
            <a:r>
              <a:rPr lang="en-US" sz="3733" dirty="0"/>
              <a:t>Find this session on the Agenda tab</a:t>
            </a:r>
          </a:p>
          <a:p>
            <a:r>
              <a:rPr lang="en-US" sz="3733" dirty="0"/>
              <a:t>Click “Session Evaluation”</a:t>
            </a:r>
          </a:p>
          <a:p>
            <a:r>
              <a:rPr lang="en-US" sz="3733" dirty="0"/>
              <a:t>Thank you! </a:t>
            </a:r>
          </a:p>
          <a:p>
            <a:endParaRPr lang="en-US" sz="4000" dirty="0"/>
          </a:p>
        </p:txBody>
      </p:sp>
      <p:sp>
        <p:nvSpPr>
          <p:cNvPr id="4" name="Title 1"/>
          <p:cNvSpPr>
            <a:spLocks noGrp="1"/>
          </p:cNvSpPr>
          <p:nvPr>
            <p:ph type="title"/>
          </p:nvPr>
        </p:nvSpPr>
        <p:spPr/>
        <p:txBody>
          <a:bodyPr/>
          <a:lstStyle/>
          <a:p>
            <a:r>
              <a:rPr lang="en-US" b="1" dirty="0"/>
              <a:t>Session Survey</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rcRect/>
          <a:stretch/>
        </p:blipFill>
        <p:spPr>
          <a:xfrm>
            <a:off x="9073313" y="3803643"/>
            <a:ext cx="1903035" cy="1905000"/>
          </a:xfrm>
          <a:prstGeom prst="rect">
            <a:avLst/>
          </a:prstGeom>
        </p:spPr>
      </p:pic>
    </p:spTree>
    <p:extLst>
      <p:ext uri="{BB962C8B-B14F-4D97-AF65-F5344CB8AC3E}">
        <p14:creationId xmlns:p14="http://schemas.microsoft.com/office/powerpoint/2010/main" val="1727960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B4A54C7-320D-F0E3-FD1A-AA0ED447A453}"/>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CE7C008B-2DB0-0E62-8B54-88581B760F3A}"/>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Containers on Azure At Scale</a:t>
            </a:r>
          </a:p>
        </p:txBody>
      </p:sp>
      <p:graphicFrame>
        <p:nvGraphicFramePr>
          <p:cNvPr id="5" name="Diagram 4">
            <a:extLst>
              <a:ext uri="{FF2B5EF4-FFF2-40B4-BE49-F238E27FC236}">
                <a16:creationId xmlns:a16="http://schemas.microsoft.com/office/drawing/2014/main" id="{45F7F6F9-7C8C-A135-20E7-F1FD16119025}"/>
              </a:ext>
            </a:extLst>
          </p:cNvPr>
          <p:cNvGraphicFramePr/>
          <p:nvPr>
            <p:extLst>
              <p:ext uri="{D42A27DB-BD31-4B8C-83A1-F6EECF244321}">
                <p14:modId xmlns:p14="http://schemas.microsoft.com/office/powerpoint/2010/main" val="2151691604"/>
              </p:ext>
            </p:extLst>
          </p:nvPr>
        </p:nvGraphicFramePr>
        <p:xfrm>
          <a:off x="375478" y="567265"/>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Picture 9" descr="A collage of a person&#10;&#10;Description automatically generated">
            <a:extLst>
              <a:ext uri="{FF2B5EF4-FFF2-40B4-BE49-F238E27FC236}">
                <a16:creationId xmlns:a16="http://schemas.microsoft.com/office/drawing/2014/main" id="{83FCB57B-5BAA-0C28-99F8-8D801E69C7B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362358" y="382587"/>
            <a:ext cx="4266684" cy="6092825"/>
          </a:xfrm>
          <a:prstGeom prst="rect">
            <a:avLst/>
          </a:prstGeom>
          <a:ln w="38100">
            <a:solidFill>
              <a:schemeClr val="tx1"/>
            </a:solidFill>
          </a:ln>
        </p:spPr>
      </p:pic>
    </p:spTree>
    <p:extLst>
      <p:ext uri="{BB962C8B-B14F-4D97-AF65-F5344CB8AC3E}">
        <p14:creationId xmlns:p14="http://schemas.microsoft.com/office/powerpoint/2010/main" val="4220126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D67159D-37A5-852A-B789-7F8C45E285BA}"/>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55B78766-7956-7E36-D3B5-D732CF2CB8E4}"/>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Containers on Azure At Scale</a:t>
            </a:r>
          </a:p>
        </p:txBody>
      </p:sp>
      <p:pic>
        <p:nvPicPr>
          <p:cNvPr id="2050" name="Picture 2" descr="Example scenarios for Azure Container Apps.">
            <a:extLst>
              <a:ext uri="{FF2B5EF4-FFF2-40B4-BE49-F238E27FC236}">
                <a16:creationId xmlns:a16="http://schemas.microsoft.com/office/drawing/2014/main" id="{DB878C34-D548-D0C8-5C00-2464971146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487" y="861392"/>
            <a:ext cx="8266764" cy="4737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6269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451D3F5-40C7-A556-1A19-C066414615B6}"/>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8D4C4CD0-5551-CE12-90BA-5FDAFF3DA899}"/>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Typical</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Kubernetes</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App</a:t>
            </a:r>
          </a:p>
        </p:txBody>
      </p:sp>
      <p:sp>
        <p:nvSpPr>
          <p:cNvPr id="2" name="Rectangle 1">
            <a:extLst>
              <a:ext uri="{FF2B5EF4-FFF2-40B4-BE49-F238E27FC236}">
                <a16:creationId xmlns:a16="http://schemas.microsoft.com/office/drawing/2014/main" id="{70E7EFEE-E991-9867-1580-060253A979B6}"/>
              </a:ext>
            </a:extLst>
          </p:cNvPr>
          <p:cNvSpPr/>
          <p:nvPr/>
        </p:nvSpPr>
        <p:spPr>
          <a:xfrm>
            <a:off x="2564018" y="1786283"/>
            <a:ext cx="3876262" cy="76862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Ingress (HTTP/HTTPS)</a:t>
            </a:r>
          </a:p>
        </p:txBody>
      </p:sp>
      <p:sp>
        <p:nvSpPr>
          <p:cNvPr id="3" name="Rectangle 2">
            <a:extLst>
              <a:ext uri="{FF2B5EF4-FFF2-40B4-BE49-F238E27FC236}">
                <a16:creationId xmlns:a16="http://schemas.microsoft.com/office/drawing/2014/main" id="{6F49FF43-67DF-0C42-89EF-B498B0F1BB28}"/>
              </a:ext>
            </a:extLst>
          </p:cNvPr>
          <p:cNvSpPr/>
          <p:nvPr/>
        </p:nvSpPr>
        <p:spPr>
          <a:xfrm>
            <a:off x="2564018" y="2912165"/>
            <a:ext cx="3876262" cy="76862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Service (TCP)</a:t>
            </a:r>
          </a:p>
        </p:txBody>
      </p:sp>
      <p:sp>
        <p:nvSpPr>
          <p:cNvPr id="4" name="Rectangle 3">
            <a:extLst>
              <a:ext uri="{FF2B5EF4-FFF2-40B4-BE49-F238E27FC236}">
                <a16:creationId xmlns:a16="http://schemas.microsoft.com/office/drawing/2014/main" id="{3AC81ECE-8638-3570-E301-2604862849A7}"/>
              </a:ext>
            </a:extLst>
          </p:cNvPr>
          <p:cNvSpPr/>
          <p:nvPr/>
        </p:nvSpPr>
        <p:spPr>
          <a:xfrm>
            <a:off x="2320233" y="4196424"/>
            <a:ext cx="4363832" cy="181223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r>
              <a:rPr lang="en-US" dirty="0"/>
              <a:t>Deployment</a:t>
            </a:r>
          </a:p>
        </p:txBody>
      </p:sp>
      <p:sp>
        <p:nvSpPr>
          <p:cNvPr id="7" name="Rectangle 6">
            <a:extLst>
              <a:ext uri="{FF2B5EF4-FFF2-40B4-BE49-F238E27FC236}">
                <a16:creationId xmlns:a16="http://schemas.microsoft.com/office/drawing/2014/main" id="{6565E558-9317-E92F-3F0B-80ED3300B0A3}"/>
              </a:ext>
            </a:extLst>
          </p:cNvPr>
          <p:cNvSpPr/>
          <p:nvPr/>
        </p:nvSpPr>
        <p:spPr>
          <a:xfrm>
            <a:off x="2645492" y="4373674"/>
            <a:ext cx="183211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8" name="Rectangle 7">
            <a:extLst>
              <a:ext uri="{FF2B5EF4-FFF2-40B4-BE49-F238E27FC236}">
                <a16:creationId xmlns:a16="http://schemas.microsoft.com/office/drawing/2014/main" id="{84902B94-24E4-D2B6-E509-F6A6220CA8A5}"/>
              </a:ext>
            </a:extLst>
          </p:cNvPr>
          <p:cNvSpPr/>
          <p:nvPr/>
        </p:nvSpPr>
        <p:spPr>
          <a:xfrm>
            <a:off x="2840964" y="4489632"/>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9" name="Rectangle 8">
            <a:extLst>
              <a:ext uri="{FF2B5EF4-FFF2-40B4-BE49-F238E27FC236}">
                <a16:creationId xmlns:a16="http://schemas.microsoft.com/office/drawing/2014/main" id="{FE110097-8637-2548-7F9D-A914377D50C4}"/>
              </a:ext>
            </a:extLst>
          </p:cNvPr>
          <p:cNvSpPr/>
          <p:nvPr/>
        </p:nvSpPr>
        <p:spPr>
          <a:xfrm>
            <a:off x="2908879" y="4597305"/>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12" name="Rectangle 11">
            <a:extLst>
              <a:ext uri="{FF2B5EF4-FFF2-40B4-BE49-F238E27FC236}">
                <a16:creationId xmlns:a16="http://schemas.microsoft.com/office/drawing/2014/main" id="{73C3D05C-3539-D653-BC2E-D869D92596A7}"/>
              </a:ext>
            </a:extLst>
          </p:cNvPr>
          <p:cNvSpPr/>
          <p:nvPr/>
        </p:nvSpPr>
        <p:spPr>
          <a:xfrm>
            <a:off x="2976794" y="4704978"/>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14" name="Rectangle 13">
            <a:extLst>
              <a:ext uri="{FF2B5EF4-FFF2-40B4-BE49-F238E27FC236}">
                <a16:creationId xmlns:a16="http://schemas.microsoft.com/office/drawing/2014/main" id="{711A2FD4-455E-A1F7-9DF3-06832DA072BD}"/>
              </a:ext>
            </a:extLst>
          </p:cNvPr>
          <p:cNvSpPr/>
          <p:nvPr/>
        </p:nvSpPr>
        <p:spPr>
          <a:xfrm>
            <a:off x="4740994" y="4373673"/>
            <a:ext cx="183211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15" name="Rectangle 14">
            <a:extLst>
              <a:ext uri="{FF2B5EF4-FFF2-40B4-BE49-F238E27FC236}">
                <a16:creationId xmlns:a16="http://schemas.microsoft.com/office/drawing/2014/main" id="{767E503B-7FEE-F187-7A51-3C02EF87095D}"/>
              </a:ext>
            </a:extLst>
          </p:cNvPr>
          <p:cNvSpPr/>
          <p:nvPr/>
        </p:nvSpPr>
        <p:spPr>
          <a:xfrm>
            <a:off x="4936466" y="4489631"/>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16" name="Rectangle 15">
            <a:extLst>
              <a:ext uri="{FF2B5EF4-FFF2-40B4-BE49-F238E27FC236}">
                <a16:creationId xmlns:a16="http://schemas.microsoft.com/office/drawing/2014/main" id="{3F987528-473C-8C4F-3F6A-95220F7CC64E}"/>
              </a:ext>
            </a:extLst>
          </p:cNvPr>
          <p:cNvSpPr/>
          <p:nvPr/>
        </p:nvSpPr>
        <p:spPr>
          <a:xfrm>
            <a:off x="5004381" y="4597304"/>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17" name="Rectangle 16">
            <a:extLst>
              <a:ext uri="{FF2B5EF4-FFF2-40B4-BE49-F238E27FC236}">
                <a16:creationId xmlns:a16="http://schemas.microsoft.com/office/drawing/2014/main" id="{9271EFA9-562C-393D-41CF-0C9C1BB2B82E}"/>
              </a:ext>
            </a:extLst>
          </p:cNvPr>
          <p:cNvSpPr/>
          <p:nvPr/>
        </p:nvSpPr>
        <p:spPr>
          <a:xfrm>
            <a:off x="5072296" y="4704977"/>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cxnSp>
        <p:nvCxnSpPr>
          <p:cNvPr id="19" name="Straight Connector 18">
            <a:extLst>
              <a:ext uri="{FF2B5EF4-FFF2-40B4-BE49-F238E27FC236}">
                <a16:creationId xmlns:a16="http://schemas.microsoft.com/office/drawing/2014/main" id="{DF878486-DD85-A172-CC3A-E5978D1ADD6E}"/>
              </a:ext>
            </a:extLst>
          </p:cNvPr>
          <p:cNvCxnSpPr>
            <a:cxnSpLocks/>
            <a:stCxn id="2" idx="2"/>
            <a:endCxn id="3" idx="0"/>
          </p:cNvCxnSpPr>
          <p:nvPr/>
        </p:nvCxnSpPr>
        <p:spPr>
          <a:xfrm>
            <a:off x="4502149" y="2554909"/>
            <a:ext cx="0" cy="357256"/>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41114AA-EAD4-27FF-63C4-DBDB330BDAE9}"/>
              </a:ext>
            </a:extLst>
          </p:cNvPr>
          <p:cNvCxnSpPr>
            <a:stCxn id="3" idx="2"/>
            <a:endCxn id="4" idx="0"/>
          </p:cNvCxnSpPr>
          <p:nvPr/>
        </p:nvCxnSpPr>
        <p:spPr>
          <a:xfrm>
            <a:off x="4502149" y="3680791"/>
            <a:ext cx="0" cy="515633"/>
          </a:xfrm>
          <a:prstGeom prst="line">
            <a:avLst/>
          </a:prstGeom>
        </p:spPr>
        <p:style>
          <a:lnRef idx="1">
            <a:schemeClr val="accent1"/>
          </a:lnRef>
          <a:fillRef idx="0">
            <a:schemeClr val="accent1"/>
          </a:fillRef>
          <a:effectRef idx="0">
            <a:schemeClr val="accent1"/>
          </a:effectRef>
          <a:fontRef idx="minor">
            <a:schemeClr val="tx1"/>
          </a:fontRef>
        </p:style>
      </p:cxnSp>
      <p:pic>
        <p:nvPicPr>
          <p:cNvPr id="24" name="Graphic 23" descr="Cloud outline">
            <a:extLst>
              <a:ext uri="{FF2B5EF4-FFF2-40B4-BE49-F238E27FC236}">
                <a16:creationId xmlns:a16="http://schemas.microsoft.com/office/drawing/2014/main" id="{D64A03C3-BABD-0A62-9F92-B261D364776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84395" y="97765"/>
            <a:ext cx="1688518" cy="1688518"/>
          </a:xfrm>
          <a:prstGeom prst="rect">
            <a:avLst/>
          </a:prstGeom>
        </p:spPr>
      </p:pic>
      <p:cxnSp>
        <p:nvCxnSpPr>
          <p:cNvPr id="30" name="Straight Connector 29">
            <a:extLst>
              <a:ext uri="{FF2B5EF4-FFF2-40B4-BE49-F238E27FC236}">
                <a16:creationId xmlns:a16="http://schemas.microsoft.com/office/drawing/2014/main" id="{A9A4A682-9654-D1DC-EE4A-3EBAED849BA4}"/>
              </a:ext>
            </a:extLst>
          </p:cNvPr>
          <p:cNvCxnSpPr>
            <a:cxnSpLocks/>
            <a:endCxn id="2" idx="0"/>
          </p:cNvCxnSpPr>
          <p:nvPr/>
        </p:nvCxnSpPr>
        <p:spPr>
          <a:xfrm>
            <a:off x="4502149" y="1334328"/>
            <a:ext cx="0" cy="45195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3627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9E7316B-B9C3-8545-7E48-33620E30F843}"/>
            </a:ext>
          </a:extLst>
        </p:cNvPr>
        <p:cNvGrpSpPr/>
        <p:nvPr/>
      </p:nvGrpSpPr>
      <p:grpSpPr>
        <a:xfrm>
          <a:off x="0" y="0"/>
          <a:ext cx="0" cy="0"/>
          <a:chOff x="0" y="0"/>
          <a:chExt cx="0" cy="0"/>
        </a:xfrm>
      </p:grpSpPr>
      <p:sp>
        <p:nvSpPr>
          <p:cNvPr id="46" name="Rectangle 45">
            <a:extLst>
              <a:ext uri="{FF2B5EF4-FFF2-40B4-BE49-F238E27FC236}">
                <a16:creationId xmlns:a16="http://schemas.microsoft.com/office/drawing/2014/main" id="{C50D23B1-6E6F-DDB4-0A55-51246A587756}"/>
              </a:ext>
            </a:extLst>
          </p:cNvPr>
          <p:cNvSpPr/>
          <p:nvPr/>
        </p:nvSpPr>
        <p:spPr>
          <a:xfrm>
            <a:off x="1325217" y="394252"/>
            <a:ext cx="6513444" cy="606949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Container App Environment</a:t>
            </a:r>
          </a:p>
        </p:txBody>
      </p:sp>
      <p:sp>
        <p:nvSpPr>
          <p:cNvPr id="34" name="Rectangle 33">
            <a:extLst>
              <a:ext uri="{FF2B5EF4-FFF2-40B4-BE49-F238E27FC236}">
                <a16:creationId xmlns:a16="http://schemas.microsoft.com/office/drawing/2014/main" id="{CB3AFB79-1A46-EA0E-F7D7-E02B3BA9A3DD}"/>
              </a:ext>
            </a:extLst>
          </p:cNvPr>
          <p:cNvSpPr/>
          <p:nvPr/>
        </p:nvSpPr>
        <p:spPr>
          <a:xfrm>
            <a:off x="1649895" y="3429000"/>
            <a:ext cx="5744818" cy="255322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Container App</a:t>
            </a:r>
          </a:p>
        </p:txBody>
      </p:sp>
      <p:sp>
        <p:nvSpPr>
          <p:cNvPr id="11" name="Title 1">
            <a:extLst>
              <a:ext uri="{FF2B5EF4-FFF2-40B4-BE49-F238E27FC236}">
                <a16:creationId xmlns:a16="http://schemas.microsoft.com/office/drawing/2014/main" id="{FE942382-C6E0-3130-369A-31723411B1A2}"/>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Azure</a:t>
            </a:r>
          </a:p>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Container</a:t>
            </a:r>
          </a:p>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Apps</a:t>
            </a:r>
          </a:p>
        </p:txBody>
      </p:sp>
      <p:sp>
        <p:nvSpPr>
          <p:cNvPr id="16" name="Rectangle 15">
            <a:extLst>
              <a:ext uri="{FF2B5EF4-FFF2-40B4-BE49-F238E27FC236}">
                <a16:creationId xmlns:a16="http://schemas.microsoft.com/office/drawing/2014/main" id="{B3A0F815-596F-9051-5FD1-FD0AE90576CF}"/>
              </a:ext>
            </a:extLst>
          </p:cNvPr>
          <p:cNvSpPr/>
          <p:nvPr/>
        </p:nvSpPr>
        <p:spPr>
          <a:xfrm>
            <a:off x="1882911" y="3702780"/>
            <a:ext cx="2470428" cy="193933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r>
              <a:rPr lang="en-US" dirty="0"/>
              <a:t>Revision</a:t>
            </a:r>
          </a:p>
        </p:txBody>
      </p:sp>
      <p:sp>
        <p:nvSpPr>
          <p:cNvPr id="17" name="Rectangle 16">
            <a:extLst>
              <a:ext uri="{FF2B5EF4-FFF2-40B4-BE49-F238E27FC236}">
                <a16:creationId xmlns:a16="http://schemas.microsoft.com/office/drawing/2014/main" id="{F24A9E4E-040C-8A6C-80CA-82A7D6F14B37}"/>
              </a:ext>
            </a:extLst>
          </p:cNvPr>
          <p:cNvSpPr/>
          <p:nvPr/>
        </p:nvSpPr>
        <p:spPr>
          <a:xfrm>
            <a:off x="2208170" y="3880030"/>
            <a:ext cx="183211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18" name="Rectangle 17">
            <a:extLst>
              <a:ext uri="{FF2B5EF4-FFF2-40B4-BE49-F238E27FC236}">
                <a16:creationId xmlns:a16="http://schemas.microsoft.com/office/drawing/2014/main" id="{9EB49A4A-E569-BB2E-F261-DE7EAB78674F}"/>
              </a:ext>
            </a:extLst>
          </p:cNvPr>
          <p:cNvSpPr/>
          <p:nvPr/>
        </p:nvSpPr>
        <p:spPr>
          <a:xfrm>
            <a:off x="2403642" y="3995988"/>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19" name="Rectangle 18">
            <a:extLst>
              <a:ext uri="{FF2B5EF4-FFF2-40B4-BE49-F238E27FC236}">
                <a16:creationId xmlns:a16="http://schemas.microsoft.com/office/drawing/2014/main" id="{2797F76D-F1F9-AB14-6134-7775021337B5}"/>
              </a:ext>
            </a:extLst>
          </p:cNvPr>
          <p:cNvSpPr/>
          <p:nvPr/>
        </p:nvSpPr>
        <p:spPr>
          <a:xfrm>
            <a:off x="2471557" y="4103661"/>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20" name="Rectangle 19">
            <a:extLst>
              <a:ext uri="{FF2B5EF4-FFF2-40B4-BE49-F238E27FC236}">
                <a16:creationId xmlns:a16="http://schemas.microsoft.com/office/drawing/2014/main" id="{9F1C9373-43AA-452E-5C17-734046F4969B}"/>
              </a:ext>
            </a:extLst>
          </p:cNvPr>
          <p:cNvSpPr/>
          <p:nvPr/>
        </p:nvSpPr>
        <p:spPr>
          <a:xfrm>
            <a:off x="2539472" y="4211334"/>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29" name="Rectangle 28">
            <a:extLst>
              <a:ext uri="{FF2B5EF4-FFF2-40B4-BE49-F238E27FC236}">
                <a16:creationId xmlns:a16="http://schemas.microsoft.com/office/drawing/2014/main" id="{1313750A-C892-91E9-63A0-1120A13D3F47}"/>
              </a:ext>
            </a:extLst>
          </p:cNvPr>
          <p:cNvSpPr/>
          <p:nvPr/>
        </p:nvSpPr>
        <p:spPr>
          <a:xfrm>
            <a:off x="4678598" y="3702780"/>
            <a:ext cx="2470428" cy="193933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r>
              <a:rPr lang="en-US" dirty="0"/>
              <a:t>Revision</a:t>
            </a:r>
          </a:p>
        </p:txBody>
      </p:sp>
      <p:sp>
        <p:nvSpPr>
          <p:cNvPr id="30" name="Rectangle 29">
            <a:extLst>
              <a:ext uri="{FF2B5EF4-FFF2-40B4-BE49-F238E27FC236}">
                <a16:creationId xmlns:a16="http://schemas.microsoft.com/office/drawing/2014/main" id="{B722DC16-0A1C-743E-FC28-81819222124A}"/>
              </a:ext>
            </a:extLst>
          </p:cNvPr>
          <p:cNvSpPr/>
          <p:nvPr/>
        </p:nvSpPr>
        <p:spPr>
          <a:xfrm>
            <a:off x="5003857" y="3880030"/>
            <a:ext cx="183211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31" name="Rectangle 30">
            <a:extLst>
              <a:ext uri="{FF2B5EF4-FFF2-40B4-BE49-F238E27FC236}">
                <a16:creationId xmlns:a16="http://schemas.microsoft.com/office/drawing/2014/main" id="{9CD98353-0209-20DD-C11A-3AC2FA6C2EF1}"/>
              </a:ext>
            </a:extLst>
          </p:cNvPr>
          <p:cNvSpPr/>
          <p:nvPr/>
        </p:nvSpPr>
        <p:spPr>
          <a:xfrm>
            <a:off x="5199329" y="3995988"/>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32" name="Rectangle 31">
            <a:extLst>
              <a:ext uri="{FF2B5EF4-FFF2-40B4-BE49-F238E27FC236}">
                <a16:creationId xmlns:a16="http://schemas.microsoft.com/office/drawing/2014/main" id="{7356C86D-09BF-C0F0-E7BD-3D066B596F76}"/>
              </a:ext>
            </a:extLst>
          </p:cNvPr>
          <p:cNvSpPr/>
          <p:nvPr/>
        </p:nvSpPr>
        <p:spPr>
          <a:xfrm>
            <a:off x="5267244" y="4103661"/>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33" name="Rectangle 32">
            <a:extLst>
              <a:ext uri="{FF2B5EF4-FFF2-40B4-BE49-F238E27FC236}">
                <a16:creationId xmlns:a16="http://schemas.microsoft.com/office/drawing/2014/main" id="{954CB6DA-FABF-A053-383E-0EE4C3395A93}"/>
              </a:ext>
            </a:extLst>
          </p:cNvPr>
          <p:cNvSpPr/>
          <p:nvPr/>
        </p:nvSpPr>
        <p:spPr>
          <a:xfrm>
            <a:off x="5335159" y="4211334"/>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35" name="Rectangle 34">
            <a:extLst>
              <a:ext uri="{FF2B5EF4-FFF2-40B4-BE49-F238E27FC236}">
                <a16:creationId xmlns:a16="http://schemas.microsoft.com/office/drawing/2014/main" id="{2A5C5741-DC40-CA42-99BF-DD85CD31C59D}"/>
              </a:ext>
            </a:extLst>
          </p:cNvPr>
          <p:cNvSpPr/>
          <p:nvPr/>
        </p:nvSpPr>
        <p:spPr>
          <a:xfrm>
            <a:off x="1649895" y="701272"/>
            <a:ext cx="5744818" cy="255322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Container App</a:t>
            </a:r>
          </a:p>
        </p:txBody>
      </p:sp>
      <p:sp>
        <p:nvSpPr>
          <p:cNvPr id="36" name="Rectangle 35">
            <a:extLst>
              <a:ext uri="{FF2B5EF4-FFF2-40B4-BE49-F238E27FC236}">
                <a16:creationId xmlns:a16="http://schemas.microsoft.com/office/drawing/2014/main" id="{0FA4813E-D03B-CB07-E383-C6A59464BFA7}"/>
              </a:ext>
            </a:extLst>
          </p:cNvPr>
          <p:cNvSpPr/>
          <p:nvPr/>
        </p:nvSpPr>
        <p:spPr>
          <a:xfrm>
            <a:off x="1882911" y="975052"/>
            <a:ext cx="2470428" cy="193933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r>
              <a:rPr lang="en-US" dirty="0"/>
              <a:t>Revision</a:t>
            </a:r>
          </a:p>
        </p:txBody>
      </p:sp>
      <p:sp>
        <p:nvSpPr>
          <p:cNvPr id="37" name="Rectangle 36">
            <a:extLst>
              <a:ext uri="{FF2B5EF4-FFF2-40B4-BE49-F238E27FC236}">
                <a16:creationId xmlns:a16="http://schemas.microsoft.com/office/drawing/2014/main" id="{ABD40F24-AC6A-CA95-484E-9A567B3B9AF8}"/>
              </a:ext>
            </a:extLst>
          </p:cNvPr>
          <p:cNvSpPr/>
          <p:nvPr/>
        </p:nvSpPr>
        <p:spPr>
          <a:xfrm>
            <a:off x="2208170" y="1152302"/>
            <a:ext cx="183211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38" name="Rectangle 37">
            <a:extLst>
              <a:ext uri="{FF2B5EF4-FFF2-40B4-BE49-F238E27FC236}">
                <a16:creationId xmlns:a16="http://schemas.microsoft.com/office/drawing/2014/main" id="{3769FA99-99DD-B6F6-024A-44C3B65191F2}"/>
              </a:ext>
            </a:extLst>
          </p:cNvPr>
          <p:cNvSpPr/>
          <p:nvPr/>
        </p:nvSpPr>
        <p:spPr>
          <a:xfrm>
            <a:off x="2403642" y="1268260"/>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39" name="Rectangle 38">
            <a:extLst>
              <a:ext uri="{FF2B5EF4-FFF2-40B4-BE49-F238E27FC236}">
                <a16:creationId xmlns:a16="http://schemas.microsoft.com/office/drawing/2014/main" id="{3074810B-D687-82B4-C0BF-FB2E89F4A07A}"/>
              </a:ext>
            </a:extLst>
          </p:cNvPr>
          <p:cNvSpPr/>
          <p:nvPr/>
        </p:nvSpPr>
        <p:spPr>
          <a:xfrm>
            <a:off x="2471557" y="1375933"/>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40" name="Rectangle 39">
            <a:extLst>
              <a:ext uri="{FF2B5EF4-FFF2-40B4-BE49-F238E27FC236}">
                <a16:creationId xmlns:a16="http://schemas.microsoft.com/office/drawing/2014/main" id="{79CD3313-4430-D019-3B70-C72D5724C944}"/>
              </a:ext>
            </a:extLst>
          </p:cNvPr>
          <p:cNvSpPr/>
          <p:nvPr/>
        </p:nvSpPr>
        <p:spPr>
          <a:xfrm>
            <a:off x="2539472" y="1483606"/>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41" name="Rectangle 40">
            <a:extLst>
              <a:ext uri="{FF2B5EF4-FFF2-40B4-BE49-F238E27FC236}">
                <a16:creationId xmlns:a16="http://schemas.microsoft.com/office/drawing/2014/main" id="{3B5284B4-72D9-DC4E-3BCC-4E68E9453DA0}"/>
              </a:ext>
            </a:extLst>
          </p:cNvPr>
          <p:cNvSpPr/>
          <p:nvPr/>
        </p:nvSpPr>
        <p:spPr>
          <a:xfrm>
            <a:off x="4678598" y="975052"/>
            <a:ext cx="2470428" cy="1939333"/>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r>
              <a:rPr lang="en-US" dirty="0"/>
              <a:t>Revision</a:t>
            </a:r>
          </a:p>
        </p:txBody>
      </p:sp>
      <p:sp>
        <p:nvSpPr>
          <p:cNvPr id="42" name="Rectangle 41">
            <a:extLst>
              <a:ext uri="{FF2B5EF4-FFF2-40B4-BE49-F238E27FC236}">
                <a16:creationId xmlns:a16="http://schemas.microsoft.com/office/drawing/2014/main" id="{E2A1CCDB-BCF1-8F73-BDC8-CA0F45BF58B7}"/>
              </a:ext>
            </a:extLst>
          </p:cNvPr>
          <p:cNvSpPr/>
          <p:nvPr/>
        </p:nvSpPr>
        <p:spPr>
          <a:xfrm>
            <a:off x="5003857" y="1152302"/>
            <a:ext cx="1832115" cy="1242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Pod</a:t>
            </a:r>
          </a:p>
        </p:txBody>
      </p:sp>
      <p:sp>
        <p:nvSpPr>
          <p:cNvPr id="43" name="Rectangle 42">
            <a:extLst>
              <a:ext uri="{FF2B5EF4-FFF2-40B4-BE49-F238E27FC236}">
                <a16:creationId xmlns:a16="http://schemas.microsoft.com/office/drawing/2014/main" id="{A2C7181E-E71C-354A-D4F7-60A166381FFB}"/>
              </a:ext>
            </a:extLst>
          </p:cNvPr>
          <p:cNvSpPr/>
          <p:nvPr/>
        </p:nvSpPr>
        <p:spPr>
          <a:xfrm>
            <a:off x="5199329" y="1268260"/>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44" name="Rectangle 43">
            <a:extLst>
              <a:ext uri="{FF2B5EF4-FFF2-40B4-BE49-F238E27FC236}">
                <a16:creationId xmlns:a16="http://schemas.microsoft.com/office/drawing/2014/main" id="{4C833F5C-548A-D329-637A-E6643F24B4F4}"/>
              </a:ext>
            </a:extLst>
          </p:cNvPr>
          <p:cNvSpPr/>
          <p:nvPr/>
        </p:nvSpPr>
        <p:spPr>
          <a:xfrm>
            <a:off x="5267244" y="1375933"/>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
        <p:nvSpPr>
          <p:cNvPr id="45" name="Rectangle 44">
            <a:extLst>
              <a:ext uri="{FF2B5EF4-FFF2-40B4-BE49-F238E27FC236}">
                <a16:creationId xmlns:a16="http://schemas.microsoft.com/office/drawing/2014/main" id="{C90852DF-842D-EE89-BA34-63436C5E0D62}"/>
              </a:ext>
            </a:extLst>
          </p:cNvPr>
          <p:cNvSpPr/>
          <p:nvPr/>
        </p:nvSpPr>
        <p:spPr>
          <a:xfrm>
            <a:off x="5335159" y="1483606"/>
            <a:ext cx="1305339" cy="39756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Container</a:t>
            </a:r>
          </a:p>
        </p:txBody>
      </p:sp>
    </p:spTree>
    <p:extLst>
      <p:ext uri="{BB962C8B-B14F-4D97-AF65-F5344CB8AC3E}">
        <p14:creationId xmlns:p14="http://schemas.microsoft.com/office/powerpoint/2010/main" val="2639383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500"/>
                                        <p:tgtEl>
                                          <p:spTgt spid="2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fade">
                                      <p:cBhvr>
                                        <p:cTn id="37" dur="500"/>
                                        <p:tgtEl>
                                          <p:spTgt spid="3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2"/>
                                        </p:tgtEl>
                                        <p:attrNameLst>
                                          <p:attrName>style.visibility</p:attrName>
                                        </p:attrNameLst>
                                      </p:cBhvr>
                                      <p:to>
                                        <p:strVal val="visible"/>
                                      </p:to>
                                    </p:set>
                                    <p:animEffect transition="in" filter="fade">
                                      <p:cBhvr>
                                        <p:cTn id="40" dur="500"/>
                                        <p:tgtEl>
                                          <p:spTgt spid="4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500"/>
                                        <p:tgtEl>
                                          <p:spTgt spid="3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fade">
                                      <p:cBhvr>
                                        <p:cTn id="48" dur="500"/>
                                        <p:tgtEl>
                                          <p:spTgt spid="3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animEffect transition="in" filter="fade">
                                      <p:cBhvr>
                                        <p:cTn id="51" dur="500"/>
                                        <p:tgtEl>
                                          <p:spTgt spid="3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0"/>
                                        </p:tgtEl>
                                        <p:attrNameLst>
                                          <p:attrName>style.visibility</p:attrName>
                                        </p:attrNameLst>
                                      </p:cBhvr>
                                      <p:to>
                                        <p:strVal val="visible"/>
                                      </p:to>
                                    </p:set>
                                    <p:animEffect transition="in" filter="fade">
                                      <p:cBhvr>
                                        <p:cTn id="54" dur="500"/>
                                        <p:tgtEl>
                                          <p:spTgt spid="4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43"/>
                                        </p:tgtEl>
                                        <p:attrNameLst>
                                          <p:attrName>style.visibility</p:attrName>
                                        </p:attrNameLst>
                                      </p:cBhvr>
                                      <p:to>
                                        <p:strVal val="visible"/>
                                      </p:to>
                                    </p:set>
                                    <p:animEffect transition="in" filter="fade">
                                      <p:cBhvr>
                                        <p:cTn id="57" dur="500"/>
                                        <p:tgtEl>
                                          <p:spTgt spid="4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fade">
                                      <p:cBhvr>
                                        <p:cTn id="66" dur="500"/>
                                        <p:tgtEl>
                                          <p:spTgt spid="18"/>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9"/>
                                        </p:tgtEl>
                                        <p:attrNameLst>
                                          <p:attrName>style.visibility</p:attrName>
                                        </p:attrNameLst>
                                      </p:cBhvr>
                                      <p:to>
                                        <p:strVal val="visible"/>
                                      </p:to>
                                    </p:set>
                                    <p:animEffect transition="in" filter="fade">
                                      <p:cBhvr>
                                        <p:cTn id="69" dur="500"/>
                                        <p:tgtEl>
                                          <p:spTgt spid="19"/>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1"/>
                                        </p:tgtEl>
                                        <p:attrNameLst>
                                          <p:attrName>style.visibility</p:attrName>
                                        </p:attrNameLst>
                                      </p:cBhvr>
                                      <p:to>
                                        <p:strVal val="visible"/>
                                      </p:to>
                                    </p:set>
                                    <p:animEffect transition="in" filter="fade">
                                      <p:cBhvr>
                                        <p:cTn id="75" dur="500"/>
                                        <p:tgtEl>
                                          <p:spTgt spid="3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2"/>
                                        </p:tgtEl>
                                        <p:attrNameLst>
                                          <p:attrName>style.visibility</p:attrName>
                                        </p:attrNameLst>
                                      </p:cBhvr>
                                      <p:to>
                                        <p:strVal val="visible"/>
                                      </p:to>
                                    </p:set>
                                    <p:animEffect transition="in" filter="fade">
                                      <p:cBhvr>
                                        <p:cTn id="78" dur="500"/>
                                        <p:tgtEl>
                                          <p:spTgt spid="32"/>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3"/>
                                        </p:tgtEl>
                                        <p:attrNameLst>
                                          <p:attrName>style.visibility</p:attrName>
                                        </p:attrNameLst>
                                      </p:cBhvr>
                                      <p:to>
                                        <p:strVal val="visible"/>
                                      </p:to>
                                    </p:set>
                                    <p:animEffect transition="in" filter="fade">
                                      <p:cBhvr>
                                        <p:cTn id="8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34" grpId="0" animBg="1"/>
      <p:bldP spid="16" grpId="0" animBg="1"/>
      <p:bldP spid="17" grpId="0" animBg="1"/>
      <p:bldP spid="18" grpId="0" animBg="1"/>
      <p:bldP spid="19" grpId="0" animBg="1"/>
      <p:bldP spid="20" grpId="0" animBg="1"/>
      <p:bldP spid="29" grpId="0" animBg="1"/>
      <p:bldP spid="30" grpId="0" animBg="1"/>
      <p:bldP spid="31" grpId="0" animBg="1"/>
      <p:bldP spid="32" grpId="0" animBg="1"/>
      <p:bldP spid="33"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5634C30-2284-A542-41F1-46E57DAAB180}"/>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E0994DC9-CCC7-E6A5-4F97-3107C2C18CD2}"/>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Deploy Something Awesome to ACA</a:t>
            </a:r>
          </a:p>
        </p:txBody>
      </p:sp>
      <p:pic>
        <p:nvPicPr>
          <p:cNvPr id="4" name="Picture 3">
            <a:extLst>
              <a:ext uri="{FF2B5EF4-FFF2-40B4-BE49-F238E27FC236}">
                <a16:creationId xmlns:a16="http://schemas.microsoft.com/office/drawing/2014/main" id="{E45D30B4-C936-BD5C-2EA3-DAD0201B2B3C}"/>
              </a:ext>
            </a:extLst>
          </p:cNvPr>
          <p:cNvPicPr>
            <a:picLocks noChangeAspect="1"/>
          </p:cNvPicPr>
          <p:nvPr/>
        </p:nvPicPr>
        <p:blipFill>
          <a:blip r:embed="rId3"/>
          <a:stretch>
            <a:fillRect/>
          </a:stretch>
        </p:blipFill>
        <p:spPr>
          <a:xfrm>
            <a:off x="1904301" y="659234"/>
            <a:ext cx="5251509" cy="525150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382358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66553C7-D12A-214F-A9CD-17DCDDE324DE}"/>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22AF6FDD-D85C-38FB-6AB8-19B15F29740A}"/>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What is a Microservice?</a:t>
            </a:r>
          </a:p>
        </p:txBody>
      </p:sp>
      <p:pic>
        <p:nvPicPr>
          <p:cNvPr id="3074" name="Picture 2" descr="So my client want to go microservices... : r/ProgrammerHumor">
            <a:extLst>
              <a:ext uri="{FF2B5EF4-FFF2-40B4-BE49-F238E27FC236}">
                <a16:creationId xmlns:a16="http://schemas.microsoft.com/office/drawing/2014/main" id="{987A6068-1B75-748E-80A9-0C8D61D060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3982" y="1151315"/>
            <a:ext cx="3492757" cy="431006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1DB3646-F460-8301-1E9D-36C0F4D2DD54}"/>
              </a:ext>
            </a:extLst>
          </p:cNvPr>
          <p:cNvSpPr txBox="1"/>
          <p:nvPr/>
        </p:nvSpPr>
        <p:spPr>
          <a:xfrm>
            <a:off x="411060" y="937062"/>
            <a:ext cx="4194495" cy="4524315"/>
          </a:xfrm>
          <a:prstGeom prst="rect">
            <a:avLst/>
          </a:prstGeom>
          <a:noFill/>
        </p:spPr>
        <p:txBody>
          <a:bodyPr wrap="square" rtlCol="0">
            <a:spAutoFit/>
          </a:bodyPr>
          <a:lstStyle/>
          <a:p>
            <a:pPr algn="just"/>
            <a:r>
              <a:rPr lang="en-US" dirty="0"/>
              <a:t>In short, the microservice architectural style is an approach to developing a single application as a suite of small services, each running in its own process and communicating with lightweight mechanisms, often an HTTP resource API. These services are built around business capabilities and independently deployable by fully automated deployment machinery. There is a bare minimum of centralized management of these services, which may be written in different programming languages and use different data storage technologies.</a:t>
            </a:r>
          </a:p>
          <a:p>
            <a:endParaRPr lang="en-US" dirty="0"/>
          </a:p>
          <a:p>
            <a:r>
              <a:rPr lang="en-US" dirty="0"/>
              <a:t>-- James Lewis and Martin Fowler (2014)</a:t>
            </a:r>
          </a:p>
        </p:txBody>
      </p:sp>
    </p:spTree>
    <p:extLst>
      <p:ext uri="{BB962C8B-B14F-4D97-AF65-F5344CB8AC3E}">
        <p14:creationId xmlns:p14="http://schemas.microsoft.com/office/powerpoint/2010/main" val="33948370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8D80627-73FE-2713-7EA7-2399BBDB4C08}"/>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CCA2407E-86C4-C3F4-C94E-48C1CC1866FD}"/>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err="1">
                <a:solidFill>
                  <a:schemeClr val="bg1"/>
                </a:solidFill>
                <a:effectLst>
                  <a:glow rad="431800">
                    <a:schemeClr val="tx1">
                      <a:alpha val="66000"/>
                    </a:schemeClr>
                  </a:glow>
                </a:effectLst>
                <a:latin typeface="Dune Rise" panose="02000503000000000000" pitchFamily="50" charset="0"/>
              </a:rPr>
              <a:t>MicroService</a:t>
            </a:r>
            <a:r>
              <a:rPr lang="en-US" sz="2000" b="1" dirty="0">
                <a:solidFill>
                  <a:schemeClr val="bg1"/>
                </a:solidFill>
                <a:effectLst>
                  <a:glow rad="431800">
                    <a:schemeClr val="tx1">
                      <a:alpha val="66000"/>
                    </a:schemeClr>
                  </a:glow>
                </a:effectLst>
                <a:latin typeface="Dune Rise" panose="02000503000000000000" pitchFamily="50" charset="0"/>
              </a:rPr>
              <a:t> Benefits</a:t>
            </a:r>
          </a:p>
        </p:txBody>
      </p:sp>
      <p:sp>
        <p:nvSpPr>
          <p:cNvPr id="4" name="TextBox 3">
            <a:extLst>
              <a:ext uri="{FF2B5EF4-FFF2-40B4-BE49-F238E27FC236}">
                <a16:creationId xmlns:a16="http://schemas.microsoft.com/office/drawing/2014/main" id="{2AB5D0B7-01D7-6C89-58EF-91160301E83B}"/>
              </a:ext>
            </a:extLst>
          </p:cNvPr>
          <p:cNvSpPr txBox="1"/>
          <p:nvPr/>
        </p:nvSpPr>
        <p:spPr>
          <a:xfrm>
            <a:off x="825010" y="612844"/>
            <a:ext cx="7073286" cy="5632311"/>
          </a:xfrm>
          <a:prstGeom prst="rect">
            <a:avLst/>
          </a:prstGeom>
          <a:noFill/>
        </p:spPr>
        <p:txBody>
          <a:bodyPr wrap="square" rtlCol="0">
            <a:spAutoFit/>
          </a:bodyPr>
          <a:lstStyle/>
          <a:p>
            <a:pPr marL="342900" indent="-342900">
              <a:buFont typeface="Arial" panose="020B0604020202020204" pitchFamily="34" charset="0"/>
              <a:buChar char="•"/>
            </a:pPr>
            <a:r>
              <a:rPr lang="en-US" sz="2000" b="1" dirty="0"/>
              <a:t>Scalability: </a:t>
            </a:r>
            <a:r>
              <a:rPr lang="en-US" sz="2000" dirty="0"/>
              <a:t>Enables independent scaling of individual services to optimize resource usage and costs.</a:t>
            </a:r>
            <a:br>
              <a:rPr lang="en-US" sz="2000" dirty="0"/>
            </a:br>
            <a:endParaRPr lang="en-US" sz="2000" dirty="0"/>
          </a:p>
          <a:p>
            <a:pPr marL="342900" indent="-342900">
              <a:buFont typeface="Arial" panose="020B0604020202020204" pitchFamily="34" charset="0"/>
              <a:buChar char="•"/>
            </a:pPr>
            <a:r>
              <a:rPr lang="en-US" sz="2000" b="1" dirty="0"/>
              <a:t>Resilience: </a:t>
            </a:r>
            <a:r>
              <a:rPr lang="en-US" sz="2000" dirty="0"/>
              <a:t>Isolating failures to a single service prevents system-wide outages, improving overall reliability. </a:t>
            </a:r>
            <a:br>
              <a:rPr lang="en-US" sz="2000" dirty="0"/>
            </a:br>
            <a:endParaRPr lang="en-US" sz="2000" dirty="0"/>
          </a:p>
          <a:p>
            <a:pPr marL="342900" indent="-342900">
              <a:buFont typeface="Arial" panose="020B0604020202020204" pitchFamily="34" charset="0"/>
              <a:buChar char="•"/>
            </a:pPr>
            <a:r>
              <a:rPr lang="en-US" sz="2000" b="1" dirty="0"/>
              <a:t>Continuous Deployment: </a:t>
            </a:r>
            <a:r>
              <a:rPr lang="en-US" sz="2000" dirty="0"/>
              <a:t>Supports frequent and independent deployments of services without disrupting the entire system.</a:t>
            </a:r>
            <a:br>
              <a:rPr lang="en-US" sz="2000" dirty="0"/>
            </a:br>
            <a:endParaRPr lang="en-US" sz="2000" dirty="0"/>
          </a:p>
          <a:p>
            <a:pPr marL="342900" indent="-342900">
              <a:buFont typeface="Arial" panose="020B0604020202020204" pitchFamily="34" charset="0"/>
              <a:buChar char="•"/>
            </a:pPr>
            <a:r>
              <a:rPr lang="en-US" sz="2000" b="1" dirty="0"/>
              <a:t>Efficient Resource Utilization: </a:t>
            </a:r>
            <a:r>
              <a:rPr lang="en-US" sz="2000" dirty="0"/>
              <a:t>Services can be scaled up or down based on their specific requirements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b="1" dirty="0"/>
              <a:t>Supports Event-Driven Patterns: </a:t>
            </a:r>
            <a:r>
              <a:rPr lang="en-US" sz="2000" dirty="0"/>
              <a:t>Seamless integration with messaging systems enables real-time processing and eventual consistency. </a:t>
            </a:r>
          </a:p>
          <a:p>
            <a:endParaRPr lang="en-US" sz="2000" dirty="0"/>
          </a:p>
          <a:p>
            <a:pPr marL="342900" indent="-342900">
              <a:buFont typeface="Arial" panose="020B0604020202020204" pitchFamily="34" charset="0"/>
              <a:buChar char="•"/>
            </a:pPr>
            <a:r>
              <a:rPr lang="en-US" sz="2000" b="1" dirty="0"/>
              <a:t>Decoupled Dependencies: </a:t>
            </a:r>
            <a:r>
              <a:rPr lang="en-US" sz="2000" dirty="0"/>
              <a:t>Services can evolve without being tightly bound to other components, reducing complexity.</a:t>
            </a:r>
          </a:p>
        </p:txBody>
      </p:sp>
    </p:spTree>
    <p:extLst>
      <p:ext uri="{BB962C8B-B14F-4D97-AF65-F5344CB8AC3E}">
        <p14:creationId xmlns:p14="http://schemas.microsoft.com/office/powerpoint/2010/main" val="4660688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112173</TotalTime>
  <Words>1455</Words>
  <Application>Microsoft Office PowerPoint</Application>
  <PresentationFormat>Widescreen</PresentationFormat>
  <Paragraphs>394</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Dune Rise</vt:lpstr>
      <vt:lpstr>Office Theme</vt:lpstr>
      <vt:lpstr>Azure Container Apps   The Future of  Microservices  in Azure??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lpstr>Session Survey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ON FIRe</dc:title>
  <dc:creator>blaize stewart</dc:creator>
  <cp:lastModifiedBy>blaize stewart</cp:lastModifiedBy>
  <cp:revision>49</cp:revision>
  <dcterms:created xsi:type="dcterms:W3CDTF">2023-03-06T19:57:19Z</dcterms:created>
  <dcterms:modified xsi:type="dcterms:W3CDTF">2024-11-20T18:37:57Z</dcterms:modified>
</cp:coreProperties>
</file>

<file path=docProps/thumbnail.jpeg>
</file>